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34" r:id="rId3"/>
    <p:sldId id="320" r:id="rId4"/>
    <p:sldId id="339" r:id="rId5"/>
    <p:sldId id="340" r:id="rId6"/>
    <p:sldId id="341" r:id="rId7"/>
    <p:sldId id="344" r:id="rId8"/>
    <p:sldId id="345" r:id="rId9"/>
    <p:sldId id="338" r:id="rId10"/>
    <p:sldId id="261" r:id="rId11"/>
    <p:sldId id="262" r:id="rId12"/>
    <p:sldId id="263" r:id="rId13"/>
    <p:sldId id="293" r:id="rId14"/>
    <p:sldId id="348" r:id="rId15"/>
    <p:sldId id="285" r:id="rId16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5A59"/>
    <a:srgbClr val="B1510F"/>
    <a:srgbClr val="545454"/>
    <a:srgbClr val="696969"/>
    <a:srgbClr val="860300"/>
    <a:srgbClr val="2867A0"/>
    <a:srgbClr val="906638"/>
    <a:srgbClr val="10723C"/>
    <a:srgbClr val="455B6F"/>
    <a:srgbClr val="598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6327"/>
  </p:normalViewPr>
  <p:slideViewPr>
    <p:cSldViewPr snapToGrid="0">
      <p:cViewPr varScale="1">
        <p:scale>
          <a:sx n="124" d="100"/>
          <a:sy n="124" d="100"/>
        </p:scale>
        <p:origin x="5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68C4BCBB-23F8-49F0-8FC2-0BB67B82E232}"/>
    <pc:docChg chg="undo custSel addSld delSld modSld">
      <pc:chgData name="Kulinich Bohdan" userId="48e65c9f34e137d0" providerId="LiveId" clId="{68C4BCBB-23F8-49F0-8FC2-0BB67B82E232}" dt="2019-11-18T22:45:27.054" v="1674"/>
      <pc:docMkLst>
        <pc:docMk/>
      </pc:docMkLst>
      <pc:sldChg chg="modSp">
        <pc:chgData name="Kulinich Bohdan" userId="48e65c9f34e137d0" providerId="LiveId" clId="{68C4BCBB-23F8-49F0-8FC2-0BB67B82E232}" dt="2019-11-14T12:14:22.254" v="1" actId="20577"/>
        <pc:sldMkLst>
          <pc:docMk/>
          <pc:sldMk cId="1088591982" sldId="256"/>
        </pc:sldMkLst>
        <pc:spChg chg="mod">
          <ac:chgData name="Kulinich Bohdan" userId="48e65c9f34e137d0" providerId="LiveId" clId="{68C4BCBB-23F8-49F0-8FC2-0BB67B82E232}" dt="2019-11-14T12:14:22.254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addSp delSp modSp delAnim modAnim">
        <pc:chgData name="Kulinich Bohdan" userId="48e65c9f34e137d0" providerId="LiveId" clId="{68C4BCBB-23F8-49F0-8FC2-0BB67B82E232}" dt="2019-11-18T20:01:59.675" v="759"/>
        <pc:sldMkLst>
          <pc:docMk/>
          <pc:sldMk cId="594277324" sldId="320"/>
        </pc:sldMkLst>
        <pc:spChg chg="mod">
          <ac:chgData name="Kulinich Bohdan" userId="48e65c9f34e137d0" providerId="LiveId" clId="{68C4BCBB-23F8-49F0-8FC2-0BB67B82E232}" dt="2019-11-18T18:23:47.262" v="293" actId="20577"/>
          <ac:spMkLst>
            <pc:docMk/>
            <pc:sldMk cId="594277324" sldId="320"/>
            <ac:spMk id="4" creationId="{00000000-0000-0000-0000-000000000000}"/>
          </ac:spMkLst>
        </pc:spChg>
        <pc:spChg chg="del">
          <ac:chgData name="Kulinich Bohdan" userId="48e65c9f34e137d0" providerId="LiveId" clId="{68C4BCBB-23F8-49F0-8FC2-0BB67B82E232}" dt="2019-11-18T18:23:34.017" v="265" actId="478"/>
          <ac:spMkLst>
            <pc:docMk/>
            <pc:sldMk cId="594277324" sldId="320"/>
            <ac:spMk id="7" creationId="{00000000-0000-0000-0000-000000000000}"/>
          </ac:spMkLst>
        </pc:spChg>
        <pc:spChg chg="del">
          <ac:chgData name="Kulinich Bohdan" userId="48e65c9f34e137d0" providerId="LiveId" clId="{68C4BCBB-23F8-49F0-8FC2-0BB67B82E232}" dt="2019-11-18T18:23:34.017" v="265" actId="478"/>
          <ac:spMkLst>
            <pc:docMk/>
            <pc:sldMk cId="594277324" sldId="320"/>
            <ac:spMk id="10" creationId="{26EADCEB-5639-4356-BA38-FB27BDEEC244}"/>
          </ac:spMkLst>
        </pc:spChg>
        <pc:spChg chg="del">
          <ac:chgData name="Kulinich Bohdan" userId="48e65c9f34e137d0" providerId="LiveId" clId="{68C4BCBB-23F8-49F0-8FC2-0BB67B82E232}" dt="2019-11-18T18:23:34.017" v="265" actId="478"/>
          <ac:spMkLst>
            <pc:docMk/>
            <pc:sldMk cId="594277324" sldId="320"/>
            <ac:spMk id="11" creationId="{5A69EE7D-060A-4618-B6DA-DEBEA1EA0F95}"/>
          </ac:spMkLst>
        </pc:spChg>
        <pc:spChg chg="add mod ord">
          <ac:chgData name="Kulinich Bohdan" userId="48e65c9f34e137d0" providerId="LiveId" clId="{68C4BCBB-23F8-49F0-8FC2-0BB67B82E232}" dt="2019-11-18T19:05:19.330" v="362" actId="1076"/>
          <ac:spMkLst>
            <pc:docMk/>
            <pc:sldMk cId="594277324" sldId="320"/>
            <ac:spMk id="14" creationId="{9A5FAFAA-A39B-4C76-B7B0-4568336E8C35}"/>
          </ac:spMkLst>
        </pc:spChg>
        <pc:spChg chg="add del mod">
          <ac:chgData name="Kulinich Bohdan" userId="48e65c9f34e137d0" providerId="LiveId" clId="{68C4BCBB-23F8-49F0-8FC2-0BB67B82E232}" dt="2019-11-18T18:59:37.870" v="321" actId="478"/>
          <ac:spMkLst>
            <pc:docMk/>
            <pc:sldMk cId="594277324" sldId="320"/>
            <ac:spMk id="19" creationId="{FF8CB530-8195-4AE5-BF47-04511C3C84A9}"/>
          </ac:spMkLst>
        </pc:spChg>
        <pc:spChg chg="add mod">
          <ac:chgData name="Kulinich Bohdan" userId="48e65c9f34e137d0" providerId="LiveId" clId="{68C4BCBB-23F8-49F0-8FC2-0BB67B82E232}" dt="2019-11-18T19:05:19.330" v="362" actId="1076"/>
          <ac:spMkLst>
            <pc:docMk/>
            <pc:sldMk cId="594277324" sldId="320"/>
            <ac:spMk id="20" creationId="{E9F9B8FB-73DF-4F8B-A94A-646EBFFBBB6A}"/>
          </ac:spMkLst>
        </pc:spChg>
        <pc:spChg chg="add mod">
          <ac:chgData name="Kulinich Bohdan" userId="48e65c9f34e137d0" providerId="LiveId" clId="{68C4BCBB-23F8-49F0-8FC2-0BB67B82E232}" dt="2019-11-18T19:13:11.736" v="408" actId="1076"/>
          <ac:spMkLst>
            <pc:docMk/>
            <pc:sldMk cId="594277324" sldId="320"/>
            <ac:spMk id="26" creationId="{8E2AFFBA-C927-4653-B65D-2B4F6849AB03}"/>
          </ac:spMkLst>
        </pc:spChg>
        <pc:spChg chg="add mod">
          <ac:chgData name="Kulinich Bohdan" userId="48e65c9f34e137d0" providerId="LiveId" clId="{68C4BCBB-23F8-49F0-8FC2-0BB67B82E232}" dt="2019-11-18T19:14:21.275" v="429" actId="207"/>
          <ac:spMkLst>
            <pc:docMk/>
            <pc:sldMk cId="594277324" sldId="320"/>
            <ac:spMk id="27" creationId="{BFBD0CE4-C8CC-4F48-89D9-86C526CACFF6}"/>
          </ac:spMkLst>
        </pc:spChg>
        <pc:spChg chg="add mod">
          <ac:chgData name="Kulinich Bohdan" userId="48e65c9f34e137d0" providerId="LiveId" clId="{68C4BCBB-23F8-49F0-8FC2-0BB67B82E232}" dt="2019-11-18T19:19:46.614" v="443" actId="1076"/>
          <ac:spMkLst>
            <pc:docMk/>
            <pc:sldMk cId="594277324" sldId="320"/>
            <ac:spMk id="28" creationId="{D0DF6F08-C6F8-4B7C-A759-0D839B683920}"/>
          </ac:spMkLst>
        </pc:spChg>
        <pc:spChg chg="del">
          <ac:chgData name="Kulinich Bohdan" userId="48e65c9f34e137d0" providerId="LiveId" clId="{68C4BCBB-23F8-49F0-8FC2-0BB67B82E232}" dt="2019-11-18T18:23:34.017" v="265" actId="478"/>
          <ac:spMkLst>
            <pc:docMk/>
            <pc:sldMk cId="594277324" sldId="320"/>
            <ac:spMk id="32" creationId="{C5493436-4817-49B2-B9CF-29EAA2820360}"/>
          </ac:spMkLst>
        </pc:spChg>
        <pc:spChg chg="del">
          <ac:chgData name="Kulinich Bohdan" userId="48e65c9f34e137d0" providerId="LiveId" clId="{68C4BCBB-23F8-49F0-8FC2-0BB67B82E232}" dt="2019-11-18T18:23:34.017" v="265" actId="478"/>
          <ac:spMkLst>
            <pc:docMk/>
            <pc:sldMk cId="594277324" sldId="320"/>
            <ac:spMk id="35" creationId="{6629D4B4-6B76-4D59-A58D-88633EFFD48F}"/>
          </ac:spMkLst>
        </pc:spChg>
        <pc:spChg chg="del">
          <ac:chgData name="Kulinich Bohdan" userId="48e65c9f34e137d0" providerId="LiveId" clId="{68C4BCBB-23F8-49F0-8FC2-0BB67B82E232}" dt="2019-11-18T18:23:39.117" v="267" actId="478"/>
          <ac:spMkLst>
            <pc:docMk/>
            <pc:sldMk cId="594277324" sldId="320"/>
            <ac:spMk id="37" creationId="{00000000-0000-0000-0000-000000000000}"/>
          </ac:spMkLst>
        </pc:spChg>
        <pc:spChg chg="add mod">
          <ac:chgData name="Kulinich Bohdan" userId="48e65c9f34e137d0" providerId="LiveId" clId="{68C4BCBB-23F8-49F0-8FC2-0BB67B82E232}" dt="2019-11-18T19:27:00.062" v="692" actId="14100"/>
          <ac:spMkLst>
            <pc:docMk/>
            <pc:sldMk cId="594277324" sldId="320"/>
            <ac:spMk id="38" creationId="{AEAAAB17-B93F-4A8F-9F39-85308AFD470F}"/>
          </ac:spMkLst>
        </pc:spChg>
        <pc:spChg chg="add mod">
          <ac:chgData name="Kulinich Bohdan" userId="48e65c9f34e137d0" providerId="LiveId" clId="{68C4BCBB-23F8-49F0-8FC2-0BB67B82E232}" dt="2019-11-18T19:19:54.911" v="446" actId="20577"/>
          <ac:spMkLst>
            <pc:docMk/>
            <pc:sldMk cId="594277324" sldId="320"/>
            <ac:spMk id="39" creationId="{4BAB61D9-BBA3-4D15-8B70-245AB03B4386}"/>
          </ac:spMkLst>
        </pc:spChg>
        <pc:spChg chg="add mod">
          <ac:chgData name="Kulinich Bohdan" userId="48e65c9f34e137d0" providerId="LiveId" clId="{68C4BCBB-23F8-49F0-8FC2-0BB67B82E232}" dt="2019-11-18T19:20:09.345" v="450" actId="1076"/>
          <ac:spMkLst>
            <pc:docMk/>
            <pc:sldMk cId="594277324" sldId="320"/>
            <ac:spMk id="40" creationId="{26523109-2188-480D-99AC-F6B9E9B3934E}"/>
          </ac:spMkLst>
        </pc:spChg>
        <pc:spChg chg="add mod">
          <ac:chgData name="Kulinich Bohdan" userId="48e65c9f34e137d0" providerId="LiveId" clId="{68C4BCBB-23F8-49F0-8FC2-0BB67B82E232}" dt="2019-11-18T19:20:46.719" v="454" actId="1076"/>
          <ac:spMkLst>
            <pc:docMk/>
            <pc:sldMk cId="594277324" sldId="320"/>
            <ac:spMk id="41" creationId="{A9E15D3B-D4FF-4417-86CC-AE7D3F9C304A}"/>
          </ac:spMkLst>
        </pc:spChg>
        <pc:spChg chg="add mod">
          <ac:chgData name="Kulinich Bohdan" userId="48e65c9f34e137d0" providerId="LiveId" clId="{68C4BCBB-23F8-49F0-8FC2-0BB67B82E232}" dt="2019-11-18T19:20:58.733" v="458" actId="20577"/>
          <ac:spMkLst>
            <pc:docMk/>
            <pc:sldMk cId="594277324" sldId="320"/>
            <ac:spMk id="42" creationId="{3B91CE16-2F8A-4610-ADE9-8CC31C8969EF}"/>
          </ac:spMkLst>
        </pc:spChg>
        <pc:spChg chg="add mod">
          <ac:chgData name="Kulinich Bohdan" userId="48e65c9f34e137d0" providerId="LiveId" clId="{68C4BCBB-23F8-49F0-8FC2-0BB67B82E232}" dt="2019-11-18T19:23:24.523" v="468" actId="1076"/>
          <ac:spMkLst>
            <pc:docMk/>
            <pc:sldMk cId="594277324" sldId="320"/>
            <ac:spMk id="43" creationId="{43889266-E040-4382-85E8-9D6E8368880B}"/>
          </ac:spMkLst>
        </pc:spChg>
        <pc:spChg chg="add mod">
          <ac:chgData name="Kulinich Bohdan" userId="48e65c9f34e137d0" providerId="LiveId" clId="{68C4BCBB-23F8-49F0-8FC2-0BB67B82E232}" dt="2019-11-18T19:36:43.412" v="757" actId="1076"/>
          <ac:spMkLst>
            <pc:docMk/>
            <pc:sldMk cId="594277324" sldId="320"/>
            <ac:spMk id="44" creationId="{6F28707E-732B-428B-8855-8DDB5C19C5D6}"/>
          </ac:spMkLst>
        </pc:spChg>
        <pc:picChg chg="del">
          <ac:chgData name="Kulinich Bohdan" userId="48e65c9f34e137d0" providerId="LiveId" clId="{68C4BCBB-23F8-49F0-8FC2-0BB67B82E232}" dt="2019-11-18T18:23:36.189" v="266" actId="478"/>
          <ac:picMkLst>
            <pc:docMk/>
            <pc:sldMk cId="594277324" sldId="320"/>
            <ac:picMk id="30" creationId="{4D5A204F-EAA0-4CE5-B781-4915B1230EF4}"/>
          </ac:picMkLst>
        </pc:picChg>
        <pc:picChg chg="add">
          <ac:chgData name="Kulinich Bohdan" userId="48e65c9f34e137d0" providerId="LiveId" clId="{68C4BCBB-23F8-49F0-8FC2-0BB67B82E232}" dt="2019-11-18T19:18:46.652" v="434"/>
          <ac:picMkLst>
            <pc:docMk/>
            <pc:sldMk cId="594277324" sldId="320"/>
            <ac:picMk id="34" creationId="{8100E432-F647-4D3C-B2D1-BE237F94167B}"/>
          </ac:picMkLst>
        </pc:picChg>
        <pc:picChg chg="del">
          <ac:chgData name="Kulinich Bohdan" userId="48e65c9f34e137d0" providerId="LiveId" clId="{68C4BCBB-23F8-49F0-8FC2-0BB67B82E232}" dt="2019-11-18T18:23:39.117" v="267" actId="478"/>
          <ac:picMkLst>
            <pc:docMk/>
            <pc:sldMk cId="594277324" sldId="320"/>
            <ac:picMk id="36" creationId="{00000000-0000-0000-0000-000000000000}"/>
          </ac:picMkLst>
        </pc:picChg>
        <pc:cxnChg chg="add del mod">
          <ac:chgData name="Kulinich Bohdan" userId="48e65c9f34e137d0" providerId="LiveId" clId="{68C4BCBB-23F8-49F0-8FC2-0BB67B82E232}" dt="2019-11-18T18:27:18.287" v="295" actId="11529"/>
          <ac:cxnSpMkLst>
            <pc:docMk/>
            <pc:sldMk cId="594277324" sldId="320"/>
            <ac:cxnSpMk id="5" creationId="{EB9CBF23-F13E-4807-B6E2-14437D2F4DA8}"/>
          </ac:cxnSpMkLst>
        </pc:cxnChg>
        <pc:cxnChg chg="add mod">
          <ac:chgData name="Kulinich Bohdan" userId="48e65c9f34e137d0" providerId="LiveId" clId="{68C4BCBB-23F8-49F0-8FC2-0BB67B82E232}" dt="2019-11-18T19:11:00.432" v="388" actId="14100"/>
          <ac:cxnSpMkLst>
            <pc:docMk/>
            <pc:sldMk cId="594277324" sldId="320"/>
            <ac:cxnSpMk id="8" creationId="{A89E3F66-5B7B-49F2-BC3A-21C0CDDC4B64}"/>
          </ac:cxnSpMkLst>
        </pc:cxnChg>
        <pc:cxnChg chg="add mod ord">
          <ac:chgData name="Kulinich Bohdan" userId="48e65c9f34e137d0" providerId="LiveId" clId="{68C4BCBB-23F8-49F0-8FC2-0BB67B82E232}" dt="2019-11-18T19:06:09.516" v="370" actId="166"/>
          <ac:cxnSpMkLst>
            <pc:docMk/>
            <pc:sldMk cId="594277324" sldId="320"/>
            <ac:cxnSpMk id="18" creationId="{C3A59380-E4F0-44F5-AA30-5588D3CFF33D}"/>
          </ac:cxnSpMkLst>
        </pc:cxnChg>
        <pc:cxnChg chg="add mod">
          <ac:chgData name="Kulinich Bohdan" userId="48e65c9f34e137d0" providerId="LiveId" clId="{68C4BCBB-23F8-49F0-8FC2-0BB67B82E232}" dt="2019-11-18T19:06:04.720" v="369" actId="14100"/>
          <ac:cxnSpMkLst>
            <pc:docMk/>
            <pc:sldMk cId="594277324" sldId="320"/>
            <ac:cxnSpMk id="21" creationId="{908E18E3-22E6-4077-8E1A-D6C3FF010085}"/>
          </ac:cxnSpMkLst>
        </pc:cxnChg>
        <pc:cxnChg chg="add mod">
          <ac:chgData name="Kulinich Bohdan" userId="48e65c9f34e137d0" providerId="LiveId" clId="{68C4BCBB-23F8-49F0-8FC2-0BB67B82E232}" dt="2019-11-18T19:08:40.385" v="377" actId="14100"/>
          <ac:cxnSpMkLst>
            <pc:docMk/>
            <pc:sldMk cId="594277324" sldId="320"/>
            <ac:cxnSpMk id="29" creationId="{33720781-93A4-43A8-A919-36463322973C}"/>
          </ac:cxnSpMkLst>
        </pc:cxnChg>
      </pc:sldChg>
      <pc:sldChg chg="addSp delSp modSp add del addAnim delAnim">
        <pc:chgData name="Kulinich Bohdan" userId="48e65c9f34e137d0" providerId="LiveId" clId="{68C4BCBB-23F8-49F0-8FC2-0BB67B82E232}" dt="2019-11-18T22:13:35.927" v="1254" actId="2696"/>
        <pc:sldMkLst>
          <pc:docMk/>
          <pc:sldMk cId="2320942944" sldId="326"/>
        </pc:sldMkLst>
        <pc:spChg chg="add del mod">
          <ac:chgData name="Kulinich Bohdan" userId="48e65c9f34e137d0" providerId="LiveId" clId="{68C4BCBB-23F8-49F0-8FC2-0BB67B82E232}" dt="2019-11-18T18:58:00.094" v="312" actId="1076"/>
          <ac:spMkLst>
            <pc:docMk/>
            <pc:sldMk cId="2320942944" sldId="326"/>
            <ac:spMk id="51" creationId="{50B80FAF-3B49-41E8-B47D-E4F352D7C2A6}"/>
          </ac:spMkLst>
        </pc:spChg>
        <pc:spChg chg="mod">
          <ac:chgData name="Kulinich Bohdan" userId="48e65c9f34e137d0" providerId="LiveId" clId="{68C4BCBB-23F8-49F0-8FC2-0BB67B82E232}" dt="2019-11-18T18:58:00.094" v="312" actId="1076"/>
          <ac:spMkLst>
            <pc:docMk/>
            <pc:sldMk cId="2320942944" sldId="326"/>
            <ac:spMk id="52" creationId="{817366D4-F641-43E7-8315-B6E8C969C542}"/>
          </ac:spMkLst>
        </pc:spChg>
        <pc:picChg chg="mod">
          <ac:chgData name="Kulinich Bohdan" userId="48e65c9f34e137d0" providerId="LiveId" clId="{68C4BCBB-23F8-49F0-8FC2-0BB67B82E232}" dt="2019-11-18T18:57:47.144" v="309" actId="1076"/>
          <ac:picMkLst>
            <pc:docMk/>
            <pc:sldMk cId="2320942944" sldId="326"/>
            <ac:picMk id="21" creationId="{6DEDEE7D-DF50-4E6A-8A47-00F32705D50A}"/>
          </ac:picMkLst>
        </pc:picChg>
        <pc:cxnChg chg="del mod">
          <ac:chgData name="Kulinich Bohdan" userId="48e65c9f34e137d0" providerId="LiveId" clId="{68C4BCBB-23F8-49F0-8FC2-0BB67B82E232}" dt="2019-11-18T18:58:04.886" v="313" actId="478"/>
          <ac:cxnSpMkLst>
            <pc:docMk/>
            <pc:sldMk cId="2320942944" sldId="326"/>
            <ac:cxnSpMk id="6" creationId="{FA456323-37F6-4434-8E37-383EA4934853}"/>
          </ac:cxnSpMkLst>
        </pc:cxnChg>
      </pc:sldChg>
      <pc:sldChg chg="modSp modAnim">
        <pc:chgData name="Kulinich Bohdan" userId="48e65c9f34e137d0" providerId="LiveId" clId="{68C4BCBB-23F8-49F0-8FC2-0BB67B82E232}" dt="2019-11-18T22:39:55.474" v="1497" actId="207"/>
        <pc:sldMkLst>
          <pc:docMk/>
          <pc:sldMk cId="3156963683" sldId="334"/>
        </pc:sldMkLst>
        <pc:spChg chg="mod">
          <ac:chgData name="Kulinich Bohdan" userId="48e65c9f34e137d0" providerId="LiveId" clId="{68C4BCBB-23F8-49F0-8FC2-0BB67B82E232}" dt="2019-11-18T18:16:14.192" v="99" actId="20577"/>
          <ac:spMkLst>
            <pc:docMk/>
            <pc:sldMk cId="3156963683" sldId="334"/>
            <ac:spMk id="7" creationId="{00000000-0000-0000-0000-000000000000}"/>
          </ac:spMkLst>
        </pc:spChg>
        <pc:spChg chg="mod">
          <ac:chgData name="Kulinich Bohdan" userId="48e65c9f34e137d0" providerId="LiveId" clId="{68C4BCBB-23F8-49F0-8FC2-0BB67B82E232}" dt="2019-11-18T22:39:15.384" v="1493" actId="1076"/>
          <ac:spMkLst>
            <pc:docMk/>
            <pc:sldMk cId="3156963683" sldId="334"/>
            <ac:spMk id="35" creationId="{00000000-0000-0000-0000-000000000000}"/>
          </ac:spMkLst>
        </pc:spChg>
        <pc:spChg chg="mod">
          <ac:chgData name="Kulinich Bohdan" userId="48e65c9f34e137d0" providerId="LiveId" clId="{68C4BCBB-23F8-49F0-8FC2-0BB67B82E232}" dt="2019-11-18T18:20:14.437" v="200" actId="20577"/>
          <ac:spMkLst>
            <pc:docMk/>
            <pc:sldMk cId="3156963683" sldId="334"/>
            <ac:spMk id="54" creationId="{00000000-0000-0000-0000-000000000000}"/>
          </ac:spMkLst>
        </pc:spChg>
        <pc:spChg chg="mod">
          <ac:chgData name="Kulinich Bohdan" userId="48e65c9f34e137d0" providerId="LiveId" clId="{68C4BCBB-23F8-49F0-8FC2-0BB67B82E232}" dt="2019-11-18T18:22:13.970" v="263" actId="20577"/>
          <ac:spMkLst>
            <pc:docMk/>
            <pc:sldMk cId="3156963683" sldId="334"/>
            <ac:spMk id="55" creationId="{00000000-0000-0000-0000-000000000000}"/>
          </ac:spMkLst>
        </pc:spChg>
        <pc:spChg chg="mod">
          <ac:chgData name="Kulinich Bohdan" userId="48e65c9f34e137d0" providerId="LiveId" clId="{68C4BCBB-23F8-49F0-8FC2-0BB67B82E232}" dt="2019-11-18T22:39:55.474" v="1497" actId="207"/>
          <ac:spMkLst>
            <pc:docMk/>
            <pc:sldMk cId="3156963683" sldId="334"/>
            <ac:spMk id="57" creationId="{00000000-0000-0000-0000-000000000000}"/>
          </ac:spMkLst>
        </pc:spChg>
      </pc:sldChg>
      <pc:sldChg chg="add">
        <pc:chgData name="Kulinich Bohdan" userId="48e65c9f34e137d0" providerId="LiveId" clId="{68C4BCBB-23F8-49F0-8FC2-0BB67B82E232}" dt="2019-11-18T18:23:29.896" v="264"/>
        <pc:sldMkLst>
          <pc:docMk/>
          <pc:sldMk cId="2322695353" sldId="338"/>
        </pc:sldMkLst>
      </pc:sldChg>
      <pc:sldChg chg="addSp delSp modSp add addAnim delAnim modAnim">
        <pc:chgData name="Kulinich Bohdan" userId="48e65c9f34e137d0" providerId="LiveId" clId="{68C4BCBB-23F8-49F0-8FC2-0BB67B82E232}" dt="2019-11-18T22:40:41.428" v="1530" actId="20577"/>
        <pc:sldMkLst>
          <pc:docMk/>
          <pc:sldMk cId="2375977270" sldId="339"/>
        </pc:sldMkLst>
        <pc:spChg chg="add del mod">
          <ac:chgData name="Kulinich Bohdan" userId="48e65c9f34e137d0" providerId="LiveId" clId="{68C4BCBB-23F8-49F0-8FC2-0BB67B82E232}" dt="2019-11-18T20:26:03.086" v="819" actId="478"/>
          <ac:spMkLst>
            <pc:docMk/>
            <pc:sldMk cId="2375977270" sldId="339"/>
            <ac:spMk id="2" creationId="{61EC7768-4DDC-43B9-A5B8-0304CD114C06}"/>
          </ac:spMkLst>
        </pc:spChg>
        <pc:spChg chg="add del mod">
          <ac:chgData name="Kulinich Bohdan" userId="48e65c9f34e137d0" providerId="LiveId" clId="{68C4BCBB-23F8-49F0-8FC2-0BB67B82E232}" dt="2019-11-18T21:38:31.344" v="858" actId="11529"/>
          <ac:spMkLst>
            <pc:docMk/>
            <pc:sldMk cId="2375977270" sldId="339"/>
            <ac:spMk id="5" creationId="{B553705E-3F23-4AAB-B657-774FDAC190BC}"/>
          </ac:spMkLst>
        </pc:spChg>
        <pc:spChg chg="add del mod">
          <ac:chgData name="Kulinich Bohdan" userId="48e65c9f34e137d0" providerId="LiveId" clId="{68C4BCBB-23F8-49F0-8FC2-0BB67B82E232}" dt="2019-11-18T20:28:36.484" v="825" actId="478"/>
          <ac:spMkLst>
            <pc:docMk/>
            <pc:sldMk cId="2375977270" sldId="339"/>
            <ac:spMk id="5" creationId="{F44C370C-1AD4-4177-8C3C-DB8812F2F5A4}"/>
          </ac:spMkLst>
        </pc:spChg>
        <pc:spChg chg="add mod">
          <ac:chgData name="Kulinich Bohdan" userId="48e65c9f34e137d0" providerId="LiveId" clId="{68C4BCBB-23F8-49F0-8FC2-0BB67B82E232}" dt="2019-11-18T21:40:25.710" v="878" actId="208"/>
          <ac:spMkLst>
            <pc:docMk/>
            <pc:sldMk cId="2375977270" sldId="339"/>
            <ac:spMk id="6" creationId="{6A607EDC-211B-498E-A5B2-C15274473A97}"/>
          </ac:spMkLst>
        </pc:spChg>
        <pc:spChg chg="add del mod">
          <ac:chgData name="Kulinich Bohdan" userId="48e65c9f34e137d0" providerId="LiveId" clId="{68C4BCBB-23F8-49F0-8FC2-0BB67B82E232}" dt="2019-11-18T20:28:55.204" v="827" actId="478"/>
          <ac:spMkLst>
            <pc:docMk/>
            <pc:sldMk cId="2375977270" sldId="339"/>
            <ac:spMk id="6" creationId="{C31C6F54-BF62-44CB-8BD0-44CFB903C006}"/>
          </ac:spMkLst>
        </pc:spChg>
        <pc:spChg chg="add del mod">
          <ac:chgData name="Kulinich Bohdan" userId="48e65c9f34e137d0" providerId="LiveId" clId="{68C4BCBB-23F8-49F0-8FC2-0BB67B82E232}" dt="2019-11-18T21:38:00.780" v="846" actId="478"/>
          <ac:spMkLst>
            <pc:docMk/>
            <pc:sldMk cId="2375977270" sldId="339"/>
            <ac:spMk id="7" creationId="{6B5D70BE-DC83-4DE1-BFEE-9CC149FDF851}"/>
          </ac:spMkLst>
        </pc:spChg>
        <pc:spChg chg="add mod ord">
          <ac:chgData name="Kulinich Bohdan" userId="48e65c9f34e137d0" providerId="LiveId" clId="{68C4BCBB-23F8-49F0-8FC2-0BB67B82E232}" dt="2019-11-18T21:59:44.151" v="1189" actId="171"/>
          <ac:spMkLst>
            <pc:docMk/>
            <pc:sldMk cId="2375977270" sldId="339"/>
            <ac:spMk id="9" creationId="{98454913-0D32-41EA-97AB-1CC509824635}"/>
          </ac:spMkLst>
        </pc:spChg>
        <pc:spChg chg="add mod ord">
          <ac:chgData name="Kulinich Bohdan" userId="48e65c9f34e137d0" providerId="LiveId" clId="{68C4BCBB-23F8-49F0-8FC2-0BB67B82E232}" dt="2019-11-18T21:48:10.090" v="998"/>
          <ac:spMkLst>
            <pc:docMk/>
            <pc:sldMk cId="2375977270" sldId="339"/>
            <ac:spMk id="10" creationId="{3932E15B-5247-443D-982F-A8B2A9F2FCEE}"/>
          </ac:spMkLst>
        </pc:spChg>
        <pc:spChg chg="del">
          <ac:chgData name="Kulinich Bohdan" userId="48e65c9f34e137d0" providerId="LiveId" clId="{68C4BCBB-23F8-49F0-8FC2-0BB67B82E232}" dt="2019-11-18T20:22:22.138" v="772" actId="478"/>
          <ac:spMkLst>
            <pc:docMk/>
            <pc:sldMk cId="2375977270" sldId="339"/>
            <ac:spMk id="14" creationId="{9A5FAFAA-A39B-4C76-B7B0-4568336E8C35}"/>
          </ac:spMkLst>
        </pc:spChg>
        <pc:spChg chg="add mod ord">
          <ac:chgData name="Kulinich Bohdan" userId="48e65c9f34e137d0" providerId="LiveId" clId="{68C4BCBB-23F8-49F0-8FC2-0BB67B82E232}" dt="2019-11-18T21:57:13.803" v="1129" actId="170"/>
          <ac:spMkLst>
            <pc:docMk/>
            <pc:sldMk cId="2375977270" sldId="339"/>
            <ac:spMk id="15" creationId="{C9809E8D-105E-4F3C-B48A-4DC23388B367}"/>
          </ac:spMkLst>
        </pc:spChg>
        <pc:spChg chg="add del mod">
          <ac:chgData name="Kulinich Bohdan" userId="48e65c9f34e137d0" providerId="LiveId" clId="{68C4BCBB-23F8-49F0-8FC2-0BB67B82E232}" dt="2019-11-18T22:38:20.366" v="1488" actId="11529"/>
          <ac:spMkLst>
            <pc:docMk/>
            <pc:sldMk cId="2375977270" sldId="339"/>
            <ac:spMk id="16" creationId="{2B18304B-B74B-4FA3-99DE-441FFEDB0E75}"/>
          </ac:spMkLst>
        </pc:spChg>
        <pc:spChg chg="add del mod">
          <ac:chgData name="Kulinich Bohdan" userId="48e65c9f34e137d0" providerId="LiveId" clId="{68C4BCBB-23F8-49F0-8FC2-0BB67B82E232}" dt="2019-11-18T22:38:56.273" v="1492" actId="11529"/>
          <ac:spMkLst>
            <pc:docMk/>
            <pc:sldMk cId="2375977270" sldId="339"/>
            <ac:spMk id="17" creationId="{DA4D0E4F-81A0-4A9C-846A-A87639A0C508}"/>
          </ac:spMkLst>
        </pc:spChg>
        <pc:spChg chg="add del mod">
          <ac:chgData name="Kulinich Bohdan" userId="48e65c9f34e137d0" providerId="LiveId" clId="{68C4BCBB-23F8-49F0-8FC2-0BB67B82E232}" dt="2019-11-18T20:23:03.850" v="783" actId="478"/>
          <ac:spMkLst>
            <pc:docMk/>
            <pc:sldMk cId="2375977270" sldId="339"/>
            <ac:spMk id="20" creationId="{E9F9B8FB-73DF-4F8B-A94A-646EBFFBBB6A}"/>
          </ac:spMkLst>
        </pc:spChg>
        <pc:spChg chg="add mod">
          <ac:chgData name="Kulinich Bohdan" userId="48e65c9f34e137d0" providerId="LiveId" clId="{68C4BCBB-23F8-49F0-8FC2-0BB67B82E232}" dt="2019-11-18T20:05:45.810" v="763" actId="571"/>
          <ac:spMkLst>
            <pc:docMk/>
            <pc:sldMk cId="2375977270" sldId="339"/>
            <ac:spMk id="22" creationId="{0E45E90E-CCE6-4747-A746-EB6FBCE2E142}"/>
          </ac:spMkLst>
        </pc:spChg>
        <pc:spChg chg="mod ord">
          <ac:chgData name="Kulinich Bohdan" userId="48e65c9f34e137d0" providerId="LiveId" clId="{68C4BCBB-23F8-49F0-8FC2-0BB67B82E232}" dt="2019-11-18T21:44:33.969" v="961" actId="1076"/>
          <ac:spMkLst>
            <pc:docMk/>
            <pc:sldMk cId="2375977270" sldId="339"/>
            <ac:spMk id="26" creationId="{8E2AFFBA-C927-4653-B65D-2B4F6849AB03}"/>
          </ac:spMkLst>
        </pc:spChg>
        <pc:spChg chg="mod ord">
          <ac:chgData name="Kulinich Bohdan" userId="48e65c9f34e137d0" providerId="LiveId" clId="{68C4BCBB-23F8-49F0-8FC2-0BB67B82E232}" dt="2019-11-18T21:44:33.969" v="961" actId="1076"/>
          <ac:spMkLst>
            <pc:docMk/>
            <pc:sldMk cId="2375977270" sldId="339"/>
            <ac:spMk id="27" creationId="{BFBD0CE4-C8CC-4F48-89D9-86C526CACFF6}"/>
          </ac:spMkLst>
        </pc:spChg>
        <pc:spChg chg="add mod">
          <ac:chgData name="Kulinich Bohdan" userId="48e65c9f34e137d0" providerId="LiveId" clId="{68C4BCBB-23F8-49F0-8FC2-0BB67B82E232}" dt="2019-11-18T22:00:44.620" v="1200" actId="1076"/>
          <ac:spMkLst>
            <pc:docMk/>
            <pc:sldMk cId="2375977270" sldId="339"/>
            <ac:spMk id="31" creationId="{A5DB297C-03BD-4868-A455-7DBAB2A89406}"/>
          </ac:spMkLst>
        </pc:spChg>
        <pc:spChg chg="add ord">
          <ac:chgData name="Kulinich Bohdan" userId="48e65c9f34e137d0" providerId="LiveId" clId="{68C4BCBB-23F8-49F0-8FC2-0BB67B82E232}" dt="2019-11-18T21:58:31.356" v="1170" actId="170"/>
          <ac:spMkLst>
            <pc:docMk/>
            <pc:sldMk cId="2375977270" sldId="339"/>
            <ac:spMk id="32" creationId="{AC317C99-2DA5-424F-81E7-A62913C5E939}"/>
          </ac:spMkLst>
        </pc:spChg>
        <pc:spChg chg="add mod">
          <ac:chgData name="Kulinich Bohdan" userId="48e65c9f34e137d0" providerId="LiveId" clId="{68C4BCBB-23F8-49F0-8FC2-0BB67B82E232}" dt="2019-11-18T22:03:43.130" v="1241" actId="1076"/>
          <ac:spMkLst>
            <pc:docMk/>
            <pc:sldMk cId="2375977270" sldId="339"/>
            <ac:spMk id="33" creationId="{67F4AB41-8109-497A-A373-6B90FE3CAAED}"/>
          </ac:spMkLst>
        </pc:spChg>
        <pc:spChg chg="mod">
          <ac:chgData name="Kulinich Bohdan" userId="48e65c9f34e137d0" providerId="LiveId" clId="{68C4BCBB-23F8-49F0-8FC2-0BB67B82E232}" dt="2019-11-18T22:40:41.428" v="1530" actId="20577"/>
          <ac:spMkLst>
            <pc:docMk/>
            <pc:sldMk cId="2375977270" sldId="339"/>
            <ac:spMk id="38" creationId="{AEAAAB17-B93F-4A8F-9F39-85308AFD470F}"/>
          </ac:spMkLst>
        </pc:spChg>
        <pc:spChg chg="mod">
          <ac:chgData name="Kulinich Bohdan" userId="48e65c9f34e137d0" providerId="LiveId" clId="{68C4BCBB-23F8-49F0-8FC2-0BB67B82E232}" dt="2019-11-18T21:44:20.247" v="959" actId="1076"/>
          <ac:spMkLst>
            <pc:docMk/>
            <pc:sldMk cId="2375977270" sldId="339"/>
            <ac:spMk id="41" creationId="{A9E15D3B-D4FF-4417-86CC-AE7D3F9C304A}"/>
          </ac:spMkLst>
        </pc:spChg>
        <pc:spChg chg="mod">
          <ac:chgData name="Kulinich Bohdan" userId="48e65c9f34e137d0" providerId="LiveId" clId="{68C4BCBB-23F8-49F0-8FC2-0BB67B82E232}" dt="2019-11-18T21:44:24.846" v="960" actId="1076"/>
          <ac:spMkLst>
            <pc:docMk/>
            <pc:sldMk cId="2375977270" sldId="339"/>
            <ac:spMk id="42" creationId="{3B91CE16-2F8A-4610-ADE9-8CC31C8969EF}"/>
          </ac:spMkLst>
        </pc:spChg>
        <pc:spChg chg="mod">
          <ac:chgData name="Kulinich Bohdan" userId="48e65c9f34e137d0" providerId="LiveId" clId="{68C4BCBB-23F8-49F0-8FC2-0BB67B82E232}" dt="2019-11-18T21:44:59.561" v="968" actId="688"/>
          <ac:spMkLst>
            <pc:docMk/>
            <pc:sldMk cId="2375977270" sldId="339"/>
            <ac:spMk id="43" creationId="{43889266-E040-4382-85E8-9D6E8368880B}"/>
          </ac:spMkLst>
        </pc:spChg>
        <pc:spChg chg="mod">
          <ac:chgData name="Kulinich Bohdan" userId="48e65c9f34e137d0" providerId="LiveId" clId="{68C4BCBB-23F8-49F0-8FC2-0BB67B82E232}" dt="2019-11-18T22:04:47.282" v="1253" actId="14100"/>
          <ac:spMkLst>
            <pc:docMk/>
            <pc:sldMk cId="2375977270" sldId="339"/>
            <ac:spMk id="44" creationId="{6F28707E-732B-428B-8855-8DDB5C19C5D6}"/>
          </ac:spMkLst>
        </pc:spChg>
        <pc:picChg chg="add del mod">
          <ac:chgData name="Kulinich Bohdan" userId="48e65c9f34e137d0" providerId="LiveId" clId="{68C4BCBB-23F8-49F0-8FC2-0BB67B82E232}" dt="2019-11-18T21:40:27.256" v="879" actId="478"/>
          <ac:picMkLst>
            <pc:docMk/>
            <pc:sldMk cId="2375977270" sldId="339"/>
            <ac:picMk id="2" creationId="{677F551E-DF4E-4308-8B15-9B1949E7A7CA}"/>
          </ac:picMkLst>
        </pc:picChg>
        <pc:cxnChg chg="mod">
          <ac:chgData name="Kulinich Bohdan" userId="48e65c9f34e137d0" providerId="LiveId" clId="{68C4BCBB-23F8-49F0-8FC2-0BB67B82E232}" dt="2019-11-18T21:44:14.227" v="958" actId="14100"/>
          <ac:cxnSpMkLst>
            <pc:docMk/>
            <pc:sldMk cId="2375977270" sldId="339"/>
            <ac:cxnSpMk id="21" creationId="{908E18E3-22E6-4077-8E1A-D6C3FF010085}"/>
          </ac:cxnSpMkLst>
        </pc:cxnChg>
        <pc:cxnChg chg="mod">
          <ac:chgData name="Kulinich Bohdan" userId="48e65c9f34e137d0" providerId="LiveId" clId="{68C4BCBB-23F8-49F0-8FC2-0BB67B82E232}" dt="2019-11-18T21:44:06.647" v="956" actId="14100"/>
          <ac:cxnSpMkLst>
            <pc:docMk/>
            <pc:sldMk cId="2375977270" sldId="339"/>
            <ac:cxnSpMk id="29" creationId="{33720781-93A4-43A8-A919-36463322973C}"/>
          </ac:cxnSpMkLst>
        </pc:cxnChg>
        <pc:cxnChg chg="add mod">
          <ac:chgData name="Kulinich Bohdan" userId="48e65c9f34e137d0" providerId="LiveId" clId="{68C4BCBB-23F8-49F0-8FC2-0BB67B82E232}" dt="2019-11-18T21:48:06.407" v="990" actId="14100"/>
          <ac:cxnSpMkLst>
            <pc:docMk/>
            <pc:sldMk cId="2375977270" sldId="339"/>
            <ac:cxnSpMk id="30" creationId="{B1ECDAC2-A31F-4853-BA7E-265126841000}"/>
          </ac:cxnSpMkLst>
        </pc:cxnChg>
      </pc:sldChg>
      <pc:sldChg chg="addSp delSp modSp add delAnim modAnim">
        <pc:chgData name="Kulinich Bohdan" userId="48e65c9f34e137d0" providerId="LiveId" clId="{68C4BCBB-23F8-49F0-8FC2-0BB67B82E232}" dt="2019-11-18T22:45:27.054" v="1674"/>
        <pc:sldMkLst>
          <pc:docMk/>
          <pc:sldMk cId="1317980273" sldId="340"/>
        </pc:sldMkLst>
        <pc:spChg chg="add mod">
          <ac:chgData name="Kulinich Bohdan" userId="48e65c9f34e137d0" providerId="LiveId" clId="{68C4BCBB-23F8-49F0-8FC2-0BB67B82E232}" dt="2019-11-18T22:28:29.083" v="1319" actId="208"/>
          <ac:spMkLst>
            <pc:docMk/>
            <pc:sldMk cId="1317980273" sldId="340"/>
            <ac:spMk id="5" creationId="{D7E563FC-808C-476B-A3FA-CC78BCEFA7FE}"/>
          </ac:spMkLst>
        </pc:spChg>
        <pc:spChg chg="del">
          <ac:chgData name="Kulinich Bohdan" userId="48e65c9f34e137d0" providerId="LiveId" clId="{68C4BCBB-23F8-49F0-8FC2-0BB67B82E232}" dt="2019-11-18T22:13:57.463" v="1264" actId="478"/>
          <ac:spMkLst>
            <pc:docMk/>
            <pc:sldMk cId="1317980273" sldId="340"/>
            <ac:spMk id="6" creationId="{6A607EDC-211B-498E-A5B2-C15274473A97}"/>
          </ac:spMkLst>
        </pc:spChg>
        <pc:spChg chg="add mod">
          <ac:chgData name="Kulinich Bohdan" userId="48e65c9f34e137d0" providerId="LiveId" clId="{68C4BCBB-23F8-49F0-8FC2-0BB67B82E232}" dt="2019-11-18T22:28:29.083" v="1319" actId="208"/>
          <ac:spMkLst>
            <pc:docMk/>
            <pc:sldMk cId="1317980273" sldId="340"/>
            <ac:spMk id="7" creationId="{D79B11BB-8D45-46EE-8BEB-B52929D1498E}"/>
          </ac:spMkLst>
        </pc:spChg>
        <pc:spChg chg="del">
          <ac:chgData name="Kulinich Bohdan" userId="48e65c9f34e137d0" providerId="LiveId" clId="{68C4BCBB-23F8-49F0-8FC2-0BB67B82E232}" dt="2019-11-18T22:13:56.819" v="1263" actId="478"/>
          <ac:spMkLst>
            <pc:docMk/>
            <pc:sldMk cId="1317980273" sldId="340"/>
            <ac:spMk id="9" creationId="{98454913-0D32-41EA-97AB-1CC509824635}"/>
          </ac:spMkLst>
        </pc:spChg>
        <pc:spChg chg="del">
          <ac:chgData name="Kulinich Bohdan" userId="48e65c9f34e137d0" providerId="LiveId" clId="{68C4BCBB-23F8-49F0-8FC2-0BB67B82E232}" dt="2019-11-18T22:13:54.282" v="1260" actId="478"/>
          <ac:spMkLst>
            <pc:docMk/>
            <pc:sldMk cId="1317980273" sldId="340"/>
            <ac:spMk id="10" creationId="{3932E15B-5247-443D-982F-A8B2A9F2FCEE}"/>
          </ac:spMkLst>
        </pc:spChg>
        <pc:spChg chg="add mod ord">
          <ac:chgData name="Kulinich Bohdan" userId="48e65c9f34e137d0" providerId="LiveId" clId="{68C4BCBB-23F8-49F0-8FC2-0BB67B82E232}" dt="2019-11-18T22:44:21.956" v="1644" actId="207"/>
          <ac:spMkLst>
            <pc:docMk/>
            <pc:sldMk cId="1317980273" sldId="340"/>
            <ac:spMk id="12" creationId="{896C8A17-49EC-4D61-B7A6-959ACBD32E0A}"/>
          </ac:spMkLst>
        </pc:spChg>
        <pc:spChg chg="add mod ord">
          <ac:chgData name="Kulinich Bohdan" userId="48e65c9f34e137d0" providerId="LiveId" clId="{68C4BCBB-23F8-49F0-8FC2-0BB67B82E232}" dt="2019-11-18T22:44:52.751" v="1669" actId="171"/>
          <ac:spMkLst>
            <pc:docMk/>
            <pc:sldMk cId="1317980273" sldId="340"/>
            <ac:spMk id="13" creationId="{9C05A86A-3B94-4095-9DB8-2CF26D339F71}"/>
          </ac:spMkLst>
        </pc:spChg>
        <pc:spChg chg="del">
          <ac:chgData name="Kulinich Bohdan" userId="48e65c9f34e137d0" providerId="LiveId" clId="{68C4BCBB-23F8-49F0-8FC2-0BB67B82E232}" dt="2019-11-18T22:13:53.532" v="1259" actId="478"/>
          <ac:spMkLst>
            <pc:docMk/>
            <pc:sldMk cId="1317980273" sldId="340"/>
            <ac:spMk id="15" creationId="{C9809E8D-105E-4F3C-B48A-4DC23388B367}"/>
          </ac:spMkLst>
        </pc:spChg>
        <pc:spChg chg="mod">
          <ac:chgData name="Kulinich Bohdan" userId="48e65c9f34e137d0" providerId="LiveId" clId="{68C4BCBB-23F8-49F0-8FC2-0BB67B82E232}" dt="2019-11-18T22:34:57.756" v="1416" actId="1076"/>
          <ac:spMkLst>
            <pc:docMk/>
            <pc:sldMk cId="1317980273" sldId="340"/>
            <ac:spMk id="26" creationId="{8E2AFFBA-C927-4653-B65D-2B4F6849AB03}"/>
          </ac:spMkLst>
        </pc:spChg>
        <pc:spChg chg="mod">
          <ac:chgData name="Kulinich Bohdan" userId="48e65c9f34e137d0" providerId="LiveId" clId="{68C4BCBB-23F8-49F0-8FC2-0BB67B82E232}" dt="2019-11-18T22:34:57.756" v="1416" actId="1076"/>
          <ac:spMkLst>
            <pc:docMk/>
            <pc:sldMk cId="1317980273" sldId="340"/>
            <ac:spMk id="27" creationId="{BFBD0CE4-C8CC-4F48-89D9-86C526CACFF6}"/>
          </ac:spMkLst>
        </pc:spChg>
        <pc:spChg chg="mod">
          <ac:chgData name="Kulinich Bohdan" userId="48e65c9f34e137d0" providerId="LiveId" clId="{68C4BCBB-23F8-49F0-8FC2-0BB67B82E232}" dt="2019-11-18T22:29:39.802" v="1330" actId="1076"/>
          <ac:spMkLst>
            <pc:docMk/>
            <pc:sldMk cId="1317980273" sldId="340"/>
            <ac:spMk id="31" creationId="{A5DB297C-03BD-4868-A455-7DBAB2A89406}"/>
          </ac:spMkLst>
        </pc:spChg>
        <pc:spChg chg="del">
          <ac:chgData name="Kulinich Bohdan" userId="48e65c9f34e137d0" providerId="LiveId" clId="{68C4BCBB-23F8-49F0-8FC2-0BB67B82E232}" dt="2019-11-18T22:13:55.625" v="1262" actId="478"/>
          <ac:spMkLst>
            <pc:docMk/>
            <pc:sldMk cId="1317980273" sldId="340"/>
            <ac:spMk id="32" creationId="{AC317C99-2DA5-424F-81E7-A62913C5E939}"/>
          </ac:spMkLst>
        </pc:spChg>
        <pc:spChg chg="mod">
          <ac:chgData name="Kulinich Bohdan" userId="48e65c9f34e137d0" providerId="LiveId" clId="{68C4BCBB-23F8-49F0-8FC2-0BB67B82E232}" dt="2019-11-18T22:36:34.171" v="1458" actId="1076"/>
          <ac:spMkLst>
            <pc:docMk/>
            <pc:sldMk cId="1317980273" sldId="340"/>
            <ac:spMk id="33" creationId="{67F4AB41-8109-497A-A373-6B90FE3CAAED}"/>
          </ac:spMkLst>
        </pc:spChg>
        <pc:spChg chg="mod">
          <ac:chgData name="Kulinich Bohdan" userId="48e65c9f34e137d0" providerId="LiveId" clId="{68C4BCBB-23F8-49F0-8FC2-0BB67B82E232}" dt="2019-11-18T22:41:08.033" v="1563" actId="20577"/>
          <ac:spMkLst>
            <pc:docMk/>
            <pc:sldMk cId="1317980273" sldId="340"/>
            <ac:spMk id="38" creationId="{AEAAAB17-B93F-4A8F-9F39-85308AFD470F}"/>
          </ac:spMkLst>
        </pc:spChg>
        <pc:spChg chg="mod">
          <ac:chgData name="Kulinich Bohdan" userId="48e65c9f34e137d0" providerId="LiveId" clId="{68C4BCBB-23F8-49F0-8FC2-0BB67B82E232}" dt="2019-11-18T22:29:50.698" v="1332" actId="1076"/>
          <ac:spMkLst>
            <pc:docMk/>
            <pc:sldMk cId="1317980273" sldId="340"/>
            <ac:spMk id="42" creationId="{3B91CE16-2F8A-4610-ADE9-8CC31C8969EF}"/>
          </ac:spMkLst>
        </pc:spChg>
        <pc:spChg chg="mod">
          <ac:chgData name="Kulinich Bohdan" userId="48e65c9f34e137d0" providerId="LiveId" clId="{68C4BCBB-23F8-49F0-8FC2-0BB67B82E232}" dt="2019-11-18T22:29:57.713" v="1334" actId="1076"/>
          <ac:spMkLst>
            <pc:docMk/>
            <pc:sldMk cId="1317980273" sldId="340"/>
            <ac:spMk id="43" creationId="{43889266-E040-4382-85E8-9D6E8368880B}"/>
          </ac:spMkLst>
        </pc:spChg>
        <pc:spChg chg="mod">
          <ac:chgData name="Kulinich Bohdan" userId="48e65c9f34e137d0" providerId="LiveId" clId="{68C4BCBB-23F8-49F0-8FC2-0BB67B82E232}" dt="2019-11-18T22:37:38.685" v="1480" actId="14100"/>
          <ac:spMkLst>
            <pc:docMk/>
            <pc:sldMk cId="1317980273" sldId="340"/>
            <ac:spMk id="44" creationId="{6F28707E-732B-428B-8855-8DDB5C19C5D6}"/>
          </ac:spMkLst>
        </pc:spChg>
        <pc:picChg chg="add del mod">
          <ac:chgData name="Kulinich Bohdan" userId="48e65c9f34e137d0" providerId="LiveId" clId="{68C4BCBB-23F8-49F0-8FC2-0BB67B82E232}" dt="2019-11-18T22:28:30.396" v="1320" actId="478"/>
          <ac:picMkLst>
            <pc:docMk/>
            <pc:sldMk cId="1317980273" sldId="340"/>
            <ac:picMk id="2" creationId="{982DC30D-2996-4F67-B233-86C8D391C89D}"/>
          </ac:picMkLst>
        </pc:picChg>
        <pc:cxnChg chg="mod">
          <ac:chgData name="Kulinich Bohdan" userId="48e65c9f34e137d0" providerId="LiveId" clId="{68C4BCBB-23F8-49F0-8FC2-0BB67B82E232}" dt="2019-11-18T22:29:29.616" v="1329" actId="693"/>
          <ac:cxnSpMkLst>
            <pc:docMk/>
            <pc:sldMk cId="1317980273" sldId="340"/>
            <ac:cxnSpMk id="21" creationId="{908E18E3-22E6-4077-8E1A-D6C3FF010085}"/>
          </ac:cxnSpMkLst>
        </pc:cxnChg>
        <pc:cxnChg chg="del mod">
          <ac:chgData name="Kulinich Bohdan" userId="48e65c9f34e137d0" providerId="LiveId" clId="{68C4BCBB-23F8-49F0-8FC2-0BB67B82E232}" dt="2019-11-18T22:29:42.817" v="1331" actId="478"/>
          <ac:cxnSpMkLst>
            <pc:docMk/>
            <pc:sldMk cId="1317980273" sldId="340"/>
            <ac:cxnSpMk id="29" creationId="{33720781-93A4-43A8-A919-36463322973C}"/>
          </ac:cxnSpMkLst>
        </pc:cxnChg>
        <pc:cxnChg chg="del">
          <ac:chgData name="Kulinich Bohdan" userId="48e65c9f34e137d0" providerId="LiveId" clId="{68C4BCBB-23F8-49F0-8FC2-0BB67B82E232}" dt="2019-11-18T22:13:55.031" v="1261" actId="478"/>
          <ac:cxnSpMkLst>
            <pc:docMk/>
            <pc:sldMk cId="1317980273" sldId="340"/>
            <ac:cxnSpMk id="30" creationId="{B1ECDAC2-A31F-4853-BA7E-265126841000}"/>
          </ac:cxnSpMkLst>
        </pc:cxnChg>
      </pc:sldChg>
    </pc:docChg>
  </pc:docChgLst>
  <pc:docChgLst>
    <pc:chgData name="Kulinich Bohdan" userId="48e65c9f34e137d0" providerId="LiveId" clId="{6408DC55-ECC3-49D9-A449-9C961BA83448}"/>
    <pc:docChg chg="undo custSel addSld delSld modSld sldOrd">
      <pc:chgData name="Kulinich Bohdan" userId="48e65c9f34e137d0" providerId="LiveId" clId="{6408DC55-ECC3-49D9-A449-9C961BA83448}" dt="2019-10-03T20:19:51.982" v="3286" actId="20577"/>
      <pc:docMkLst>
        <pc:docMk/>
      </pc:docMkLst>
      <pc:sldChg chg="delSp modSp delAnim">
        <pc:chgData name="Kulinich Bohdan" userId="48e65c9f34e137d0" providerId="LiveId" clId="{6408DC55-ECC3-49D9-A449-9C961BA83448}" dt="2019-10-02T04:50:27.717" v="1793" actId="1076"/>
        <pc:sldMkLst>
          <pc:docMk/>
          <pc:sldMk cId="4214866131" sldId="261"/>
        </pc:sldMkLst>
        <pc:spChg chg="mod">
          <ac:chgData name="Kulinich Bohdan" userId="48e65c9f34e137d0" providerId="LiveId" clId="{6408DC55-ECC3-49D9-A449-9C961BA83448}" dt="2019-10-02T04:50:05.200" v="1791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2T04:50:22.919" v="1792" actId="478"/>
          <ac:spMkLst>
            <pc:docMk/>
            <pc:sldMk cId="4214866131" sldId="261"/>
            <ac:spMk id="13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7:54:31.374" v="2053" actId="20577"/>
        <pc:sldMkLst>
          <pc:docMk/>
          <pc:sldMk cId="3788696724" sldId="262"/>
        </pc:sldMkLst>
        <pc:spChg chg="mod">
          <ac:chgData name="Kulinich Bohdan" userId="48e65c9f34e137d0" providerId="LiveId" clId="{6408DC55-ECC3-49D9-A449-9C961BA83448}" dt="2019-10-03T07:54:31.374" v="2053" actId="20577"/>
          <ac:spMkLst>
            <pc:docMk/>
            <pc:sldMk cId="3788696724" sldId="262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7:52:46.835" v="1921" actId="478"/>
          <ac:spMkLst>
            <pc:docMk/>
            <pc:sldMk cId="3788696724" sldId="262"/>
            <ac:spMk id="12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9:34:29.258" v="2321" actId="1076"/>
        <pc:sldMkLst>
          <pc:docMk/>
          <pc:sldMk cId="3950386982" sldId="263"/>
        </pc:sldMkLst>
        <pc:spChg chg="mod">
          <ac:chgData name="Kulinich Bohdan" userId="48e65c9f34e137d0" providerId="LiveId" clId="{6408DC55-ECC3-49D9-A449-9C961BA83448}" dt="2019-10-03T09:34:29.258" v="2321" actId="1076"/>
          <ac:spMkLst>
            <pc:docMk/>
            <pc:sldMk cId="3950386982" sldId="263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9:07:11.613" v="2056" actId="478"/>
          <ac:spMkLst>
            <pc:docMk/>
            <pc:sldMk cId="3950386982" sldId="263"/>
            <ac:spMk id="9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09:07:10.597" v="2055" actId="478"/>
          <ac:spMkLst>
            <pc:docMk/>
            <pc:sldMk cId="3950386982" sldId="263"/>
            <ac:spMk id="10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1T21:40:23.412" v="1462" actId="2696"/>
        <pc:sldMkLst>
          <pc:docMk/>
          <pc:sldMk cId="880671366" sldId="273"/>
        </pc:sldMkLst>
      </pc:sldChg>
      <pc:sldChg chg="addSp modSp del modAnim">
        <pc:chgData name="Kulinich Bohdan" userId="48e65c9f34e137d0" providerId="LiveId" clId="{6408DC55-ECC3-49D9-A449-9C961BA83448}" dt="2019-10-03T14:17:47.912" v="2624" actId="2696"/>
        <pc:sldMkLst>
          <pc:docMk/>
          <pc:sldMk cId="895084801" sldId="276"/>
        </pc:sldMkLst>
        <pc:spChg chg="mod">
          <ac:chgData name="Kulinich Bohdan" userId="48e65c9f34e137d0" providerId="LiveId" clId="{6408DC55-ECC3-49D9-A449-9C961BA83448}" dt="2019-10-02T04:00:15.273" v="1685" actId="14100"/>
          <ac:spMkLst>
            <pc:docMk/>
            <pc:sldMk cId="895084801" sldId="276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00:08.005" v="1684" actId="14100"/>
          <ac:spMkLst>
            <pc:docMk/>
            <pc:sldMk cId="895084801" sldId="276"/>
            <ac:spMk id="8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3:59:53.402" v="1681" actId="20577"/>
          <ac:spMkLst>
            <pc:docMk/>
            <pc:sldMk cId="895084801" sldId="276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2T03:59:27.940" v="1675" actId="14100"/>
          <ac:spMkLst>
            <pc:docMk/>
            <pc:sldMk cId="895084801" sldId="276"/>
            <ac:spMk id="11" creationId="{1A2EC906-0744-4AE2-AB25-50AC25B44580}"/>
          </ac:spMkLst>
        </pc:spChg>
        <pc:spChg chg="mod">
          <ac:chgData name="Kulinich Bohdan" userId="48e65c9f34e137d0" providerId="LiveId" clId="{6408DC55-ECC3-49D9-A449-9C961BA83448}" dt="2019-10-02T04:00:04.136" v="1683" actId="14100"/>
          <ac:spMkLst>
            <pc:docMk/>
            <pc:sldMk cId="895084801" sldId="276"/>
            <ac:spMk id="24" creationId="{00000000-0000-0000-0000-000000000000}"/>
          </ac:spMkLst>
        </pc:spChg>
        <pc:picChg chg="mod">
          <ac:chgData name="Kulinich Bohdan" userId="48e65c9f34e137d0" providerId="LiveId" clId="{6408DC55-ECC3-49D9-A449-9C961BA83448}" dt="2019-10-02T03:58:58.056" v="1669" actId="14100"/>
          <ac:picMkLst>
            <pc:docMk/>
            <pc:sldMk cId="895084801" sldId="276"/>
            <ac:picMk id="23" creationId="{00000000-0000-0000-0000-000000000000}"/>
          </ac:picMkLst>
        </pc:picChg>
      </pc:sldChg>
      <pc:sldChg chg="modSp del ord">
        <pc:chgData name="Kulinich Bohdan" userId="48e65c9f34e137d0" providerId="LiveId" clId="{6408DC55-ECC3-49D9-A449-9C961BA83448}" dt="2019-10-03T18:35:29.714" v="2912" actId="2696"/>
        <pc:sldMkLst>
          <pc:docMk/>
          <pc:sldMk cId="651625149" sldId="283"/>
        </pc:sldMkLst>
        <pc:spChg chg="mod">
          <ac:chgData name="Kulinich Bohdan" userId="48e65c9f34e137d0" providerId="LiveId" clId="{6408DC55-ECC3-49D9-A449-9C961BA83448}" dt="2019-10-03T17:15:07.819" v="268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7:43.264" v="2761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1.762" v="2626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08.266" v="2625" actId="20577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4.839" v="2627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6408DC55-ECC3-49D9-A449-9C961BA83448}" dt="2019-10-03T20:19:51.982" v="3286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6408DC55-ECC3-49D9-A449-9C961BA83448}" dt="2019-10-03T20:19:31.457" v="3277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38.359" v="3278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51.982" v="3286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49.548" v="3284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6408DC55-ECC3-49D9-A449-9C961BA83448}" dt="2019-09-27T16:26:52.097" v="418" actId="1076"/>
        <pc:sldMkLst>
          <pc:docMk/>
          <pc:sldMk cId="4256551153" sldId="287"/>
        </pc:sldMkLst>
        <pc:spChg chg="mod">
          <ac:chgData name="Kulinich Bohdan" userId="48e65c9f34e137d0" providerId="LiveId" clId="{6408DC55-ECC3-49D9-A449-9C961BA83448}" dt="2019-09-26T16:34:43.747" v="78" actId="20577"/>
          <ac:spMkLst>
            <pc:docMk/>
            <pc:sldMk cId="4256551153" sldId="287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0" creationId="{95053B4A-4F4C-40E4-936D-69838EDDB4BE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1" creationId="{C11C05EB-97EC-4287-8A59-788586017CDF}"/>
          </ac:spMkLst>
        </pc:spChg>
        <pc:spChg chg="add mod">
          <ac:chgData name="Kulinich Bohdan" userId="48e65c9f34e137d0" providerId="LiveId" clId="{6408DC55-ECC3-49D9-A449-9C961BA83448}" dt="2019-09-27T16:14:57.199" v="294" actId="1076"/>
          <ac:spMkLst>
            <pc:docMk/>
            <pc:sldMk cId="4256551153" sldId="287"/>
            <ac:spMk id="12" creationId="{68B53E84-A65B-46B3-A273-D5A649BC2EB3}"/>
          </ac:spMkLst>
        </pc:spChg>
        <pc:spChg chg="add mod">
          <ac:chgData name="Kulinich Bohdan" userId="48e65c9f34e137d0" providerId="LiveId" clId="{6408DC55-ECC3-49D9-A449-9C961BA83448}" dt="2019-09-26T18:38:20.308" v="95" actId="20577"/>
          <ac:spMkLst>
            <pc:docMk/>
            <pc:sldMk cId="4256551153" sldId="287"/>
            <ac:spMk id="13" creationId="{3754E691-2B6E-4239-B59F-E0F08F0FD405}"/>
          </ac:spMkLst>
        </pc:spChg>
        <pc:spChg chg="add mod">
          <ac:chgData name="Kulinich Bohdan" userId="48e65c9f34e137d0" providerId="LiveId" clId="{6408DC55-ECC3-49D9-A449-9C961BA83448}" dt="2019-09-26T18:39:49.427" v="114" actId="1076"/>
          <ac:spMkLst>
            <pc:docMk/>
            <pc:sldMk cId="4256551153" sldId="287"/>
            <ac:spMk id="14" creationId="{85BC9D69-EF51-4FB4-A683-489BC69B041D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5" creationId="{1C54152B-8EB0-4C93-9C53-DA4538356F3E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6" creationId="{8153751B-83B5-40E2-9210-415ECFA485F2}"/>
          </ac:spMkLst>
        </pc:spChg>
        <pc:spChg chg="add mod">
          <ac:chgData name="Kulinich Bohdan" userId="48e65c9f34e137d0" providerId="LiveId" clId="{6408DC55-ECC3-49D9-A449-9C961BA83448}" dt="2019-09-26T18:43:51.333" v="202" actId="14100"/>
          <ac:spMkLst>
            <pc:docMk/>
            <pc:sldMk cId="4256551153" sldId="287"/>
            <ac:spMk id="17" creationId="{1AFA9BD3-F262-4BD0-8222-968889ECFD16}"/>
          </ac:spMkLst>
        </pc:spChg>
        <pc:spChg chg="add mod">
          <ac:chgData name="Kulinich Bohdan" userId="48e65c9f34e137d0" providerId="LiveId" clId="{6408DC55-ECC3-49D9-A449-9C961BA83448}" dt="2019-09-26T18:43:47.871" v="201" actId="14100"/>
          <ac:spMkLst>
            <pc:docMk/>
            <pc:sldMk cId="4256551153" sldId="287"/>
            <ac:spMk id="18" creationId="{3D994379-22D7-45B4-BA56-5FE5F03DE00F}"/>
          </ac:spMkLst>
        </pc:spChg>
        <pc:spChg chg="add mod">
          <ac:chgData name="Kulinich Bohdan" userId="48e65c9f34e137d0" providerId="LiveId" clId="{6408DC55-ECC3-49D9-A449-9C961BA83448}" dt="2019-09-27T16:17:51.564" v="313" actId="20577"/>
          <ac:spMkLst>
            <pc:docMk/>
            <pc:sldMk cId="4256551153" sldId="287"/>
            <ac:spMk id="19" creationId="{274A8ACA-BE38-4DDE-B7C8-7E355784D092}"/>
          </ac:spMkLst>
        </pc:spChg>
        <pc:spChg chg="add mod">
          <ac:chgData name="Kulinich Bohdan" userId="48e65c9f34e137d0" providerId="LiveId" clId="{6408DC55-ECC3-49D9-A449-9C961BA83448}" dt="2019-09-27T16:18:13.091" v="320" actId="20577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6408DC55-ECC3-49D9-A449-9C961BA83448}" dt="2019-09-26T16:33:28.035" v="41" actId="478"/>
          <ac:spMkLst>
            <pc:docMk/>
            <pc:sldMk cId="4256551153" sldId="287"/>
            <ac:spMk id="21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7:38.373" v="310" actId="20577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6408DC55-ECC3-49D9-A449-9C961BA83448}" dt="2019-09-26T16:33:26.869" v="40" actId="478"/>
          <ac:spMkLst>
            <pc:docMk/>
            <pc:sldMk cId="4256551153" sldId="287"/>
            <ac:spMk id="22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4:08.569" v="370" actId="14100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6408DC55-ECC3-49D9-A449-9C961BA83448}" dt="2019-09-26T16:33:25.795" v="39" actId="478"/>
          <ac:spMkLst>
            <pc:docMk/>
            <pc:sldMk cId="4256551153" sldId="287"/>
            <ac:spMk id="23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6:33.483" v="416" actId="1076"/>
          <ac:spMkLst>
            <pc:docMk/>
            <pc:sldMk cId="4256551153" sldId="287"/>
            <ac:spMk id="23" creationId="{4A5478C4-6DA6-4815-B745-E33C3115D459}"/>
          </ac:spMkLst>
        </pc:spChg>
        <pc:spChg chg="add mod">
          <ac:chgData name="Kulinich Bohdan" userId="48e65c9f34e137d0" providerId="LiveId" clId="{6408DC55-ECC3-49D9-A449-9C961BA83448}" dt="2019-09-27T16:26:52.097" v="418" actId="1076"/>
          <ac:spMkLst>
            <pc:docMk/>
            <pc:sldMk cId="4256551153" sldId="287"/>
            <ac:spMk id="24" creationId="{72EC11E2-66D6-43C5-B242-7E8D283666AF}"/>
          </ac:spMkLst>
        </pc:spChg>
        <pc:spChg chg="del">
          <ac:chgData name="Kulinich Bohdan" userId="48e65c9f34e137d0" providerId="LiveId" clId="{6408DC55-ECC3-49D9-A449-9C961BA83448}" dt="2019-09-26T16:33:23.616" v="37" actId="478"/>
          <ac:spMkLst>
            <pc:docMk/>
            <pc:sldMk cId="4256551153" sldId="287"/>
            <ac:spMk id="27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18.710" v="33" actId="478"/>
          <ac:spMkLst>
            <pc:docMk/>
            <pc:sldMk cId="4256551153" sldId="287"/>
            <ac:spMk id="32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22.100" v="36" actId="478"/>
          <ac:spMkLst>
            <pc:docMk/>
            <pc:sldMk cId="4256551153" sldId="287"/>
            <ac:spMk id="37" creationId="{00000000-0000-0000-0000-000000000000}"/>
          </ac:spMkLst>
        </pc:spChg>
        <pc:picChg chg="del">
          <ac:chgData name="Kulinich Bohdan" userId="48e65c9f34e137d0" providerId="LiveId" clId="{6408DC55-ECC3-49D9-A449-9C961BA83448}" dt="2019-09-26T16:33:19.880" v="34" actId="478"/>
          <ac:picMkLst>
            <pc:docMk/>
            <pc:sldMk cId="4256551153" sldId="287"/>
            <ac:picMk id="5" creationId="{00000000-0000-0000-0000-000000000000}"/>
          </ac:picMkLst>
        </pc:picChg>
        <pc:cxnChg chg="del">
          <ac:chgData name="Kulinich Bohdan" userId="48e65c9f34e137d0" providerId="LiveId" clId="{6408DC55-ECC3-49D9-A449-9C961BA83448}" dt="2019-09-26T16:33:24.881" v="38" actId="478"/>
          <ac:cxnSpMkLst>
            <pc:docMk/>
            <pc:sldMk cId="4256551153" sldId="287"/>
            <ac:cxnSpMk id="6" creationId="{00000000-0000-0000-0000-000000000000}"/>
          </ac:cxnSpMkLst>
        </pc:cxnChg>
        <pc:cxnChg chg="del">
          <ac:chgData name="Kulinich Bohdan" userId="48e65c9f34e137d0" providerId="LiveId" clId="{6408DC55-ECC3-49D9-A449-9C961BA83448}" dt="2019-09-26T16:33:20.894" v="35" actId="478"/>
          <ac:cxnSpMkLst>
            <pc:docMk/>
            <pc:sldMk cId="4256551153" sldId="287"/>
            <ac:cxnSpMk id="34" creationId="{00000000-0000-0000-0000-000000000000}"/>
          </ac:cxnSpMkLst>
        </pc:cxnChg>
      </pc:sldChg>
      <pc:sldChg chg="del">
        <pc:chgData name="Kulinich Bohdan" userId="48e65c9f34e137d0" providerId="LiveId" clId="{6408DC55-ECC3-49D9-A449-9C961BA83448}" dt="2019-10-03T14:15:57.962" v="2621" actId="2696"/>
        <pc:sldMkLst>
          <pc:docMk/>
          <pc:sldMk cId="2747872797" sldId="303"/>
        </pc:sldMkLst>
      </pc:sldChg>
      <pc:sldChg chg="delSp modSp delAnim">
        <pc:chgData name="Kulinich Bohdan" userId="48e65c9f34e137d0" providerId="LiveId" clId="{6408DC55-ECC3-49D9-A449-9C961BA83448}" dt="2019-10-03T14:01:08.883" v="2620" actId="1076"/>
        <pc:sldMkLst>
          <pc:docMk/>
          <pc:sldMk cId="3718271295" sldId="304"/>
        </pc:sldMkLst>
        <pc:spChg chg="mod">
          <ac:chgData name="Kulinich Bohdan" userId="48e65c9f34e137d0" providerId="LiveId" clId="{6408DC55-ECC3-49D9-A449-9C961BA83448}" dt="2019-10-03T14:01:08.883" v="2620" actId="1076"/>
          <ac:spMkLst>
            <pc:docMk/>
            <pc:sldMk cId="3718271295" sldId="304"/>
            <ac:spMk id="7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0.923" v="2353" actId="478"/>
          <ac:spMkLst>
            <pc:docMk/>
            <pc:sldMk cId="3718271295" sldId="304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1.679" v="2354" actId="478"/>
          <ac:spMkLst>
            <pc:docMk/>
            <pc:sldMk cId="3718271295" sldId="304"/>
            <ac:spMk id="9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3T14:16:00.107" v="2622" actId="2696"/>
        <pc:sldMkLst>
          <pc:docMk/>
          <pc:sldMk cId="2523760687" sldId="305"/>
        </pc:sldMkLst>
      </pc:sldChg>
      <pc:sldChg chg="addSp modSp modAnim">
        <pc:chgData name="Kulinich Bohdan" userId="48e65c9f34e137d0" providerId="LiveId" clId="{6408DC55-ECC3-49D9-A449-9C961BA83448}" dt="2019-10-03T18:17:19.593" v="2909" actId="207"/>
        <pc:sldMkLst>
          <pc:docMk/>
          <pc:sldMk cId="105372732" sldId="309"/>
        </pc:sldMkLst>
        <pc:spChg chg="add mod">
          <ac:chgData name="Kulinich Bohdan" userId="48e65c9f34e137d0" providerId="LiveId" clId="{6408DC55-ECC3-49D9-A449-9C961BA83448}" dt="2019-10-03T18:17:19.593" v="2909" actId="207"/>
          <ac:spMkLst>
            <pc:docMk/>
            <pc:sldMk cId="105372732" sldId="309"/>
            <ac:spMk id="5" creationId="{B12DF0F0-5AB1-40AE-8448-5929B188A0B0}"/>
          </ac:spMkLst>
        </pc:spChg>
        <pc:spChg chg="add mod">
          <ac:chgData name="Kulinich Bohdan" userId="48e65c9f34e137d0" providerId="LiveId" clId="{6408DC55-ECC3-49D9-A449-9C961BA83448}" dt="2019-10-03T18:17:15.962" v="2908" actId="207"/>
          <ac:spMkLst>
            <pc:docMk/>
            <pc:sldMk cId="105372732" sldId="309"/>
            <ac:spMk id="6" creationId="{88CFD3B4-6753-4289-91E0-6901CF601642}"/>
          </ac:spMkLst>
        </pc:spChg>
        <pc:spChg chg="add mod">
          <ac:chgData name="Kulinich Bohdan" userId="48e65c9f34e137d0" providerId="LiveId" clId="{6408DC55-ECC3-49D9-A449-9C961BA83448}" dt="2019-10-01T20:57:37.714" v="1298" actId="1076"/>
          <ac:spMkLst>
            <pc:docMk/>
            <pc:sldMk cId="105372732" sldId="309"/>
            <ac:spMk id="8" creationId="{0E98DAC1-322B-44FD-BAF6-E953F0DC3D0E}"/>
          </ac:spMkLst>
        </pc:spChg>
        <pc:picChg chg="add mod">
          <ac:chgData name="Kulinich Bohdan" userId="48e65c9f34e137d0" providerId="LiveId" clId="{6408DC55-ECC3-49D9-A449-9C961BA83448}" dt="2019-10-01T20:57:37.714" v="1298" actId="1076"/>
          <ac:picMkLst>
            <pc:docMk/>
            <pc:sldMk cId="105372732" sldId="309"/>
            <ac:picMk id="7" creationId="{F17CD703-B4DD-4ED5-8079-C29873EE01DD}"/>
          </ac:picMkLst>
        </pc:picChg>
      </pc:sldChg>
      <pc:sldChg chg="del">
        <pc:chgData name="Kulinich Bohdan" userId="48e65c9f34e137d0" providerId="LiveId" clId="{6408DC55-ECC3-49D9-A449-9C961BA83448}" dt="2019-10-01T21:40:20.134" v="1461" actId="2696"/>
        <pc:sldMkLst>
          <pc:docMk/>
          <pc:sldMk cId="2021554697" sldId="311"/>
        </pc:sldMkLst>
      </pc:sldChg>
      <pc:sldChg chg="addSp delSp modSp addAnim delAnim modAnim">
        <pc:chgData name="Kulinich Bohdan" userId="48e65c9f34e137d0" providerId="LiveId" clId="{6408DC55-ECC3-49D9-A449-9C961BA83448}" dt="2019-09-29T17:54:23.378" v="527" actId="14100"/>
        <pc:sldMkLst>
          <pc:docMk/>
          <pc:sldMk cId="2385217454" sldId="315"/>
        </pc:sldMkLst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1" creationId="{8918E6E3-9553-4C4A-9E57-B18EA877BB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3" creationId="{1EEAB063-2E3B-43BE-ABCC-BA55F7EF6F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4" creationId="{3C5A5C69-4D6C-4213-9321-19D0FA4FA1EC}"/>
          </ac:spMkLst>
        </pc:spChg>
        <pc:spChg chg="add del mod">
          <ac:chgData name="Kulinich Bohdan" userId="48e65c9f34e137d0" providerId="LiveId" clId="{6408DC55-ECC3-49D9-A449-9C961BA83448}" dt="2019-09-29T17:50:22.664" v="492" actId="1076"/>
          <ac:spMkLst>
            <pc:docMk/>
            <pc:sldMk cId="2385217454" sldId="315"/>
            <ac:spMk id="15" creationId="{EDD46222-E72F-415D-8CCF-0C7DEBEAF111}"/>
          </ac:spMkLst>
        </pc:spChg>
        <pc:spChg chg="add 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6" creationId="{4DC026E3-6766-41A3-A6B5-1B8781D1CB26}"/>
          </ac:spMkLst>
        </pc:spChg>
        <pc:spChg chg="add mod">
          <ac:chgData name="Kulinich Bohdan" userId="48e65c9f34e137d0" providerId="LiveId" clId="{6408DC55-ECC3-49D9-A449-9C961BA83448}" dt="2019-09-29T17:54:23.378" v="527" actId="14100"/>
          <ac:spMkLst>
            <pc:docMk/>
            <pc:sldMk cId="2385217454" sldId="315"/>
            <ac:spMk id="18" creationId="{F91EBFAF-88A2-474B-9348-FC82A0FC74DE}"/>
          </ac:spMkLst>
        </pc:spChg>
        <pc:spChg chg="add mod">
          <ac:chgData name="Kulinich Bohdan" userId="48e65c9f34e137d0" providerId="LiveId" clId="{6408DC55-ECC3-49D9-A449-9C961BA83448}" dt="2019-09-29T17:53:22.959" v="521" actId="1076"/>
          <ac:spMkLst>
            <pc:docMk/>
            <pc:sldMk cId="2385217454" sldId="315"/>
            <ac:spMk id="19" creationId="{06BD2B7A-AA37-49A5-B70A-E67AF5FB19E1}"/>
          </ac:spMkLst>
        </pc:spChg>
        <pc:cxnChg chg="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6" creationId="{997D3FFB-9BA6-441B-8EDD-7FB66D225BA4}"/>
          </ac:cxnSpMkLst>
        </pc:cxnChg>
        <pc:cxnChg chg="add 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17" creationId="{A55CA4CF-9FD5-4177-BF66-DF40AA4B28DD}"/>
          </ac:cxnSpMkLst>
        </pc:cxnChg>
      </pc:sldChg>
      <pc:sldChg chg="del">
        <pc:chgData name="Kulinich Bohdan" userId="48e65c9f34e137d0" providerId="LiveId" clId="{6408DC55-ECC3-49D9-A449-9C961BA83448}" dt="2019-10-01T17:17:02.897" v="528" actId="2696"/>
        <pc:sldMkLst>
          <pc:docMk/>
          <pc:sldMk cId="3510591137" sldId="316"/>
        </pc:sldMkLst>
      </pc:sldChg>
      <pc:sldChg chg="modSp">
        <pc:chgData name="Kulinich Bohdan" userId="48e65c9f34e137d0" providerId="LiveId" clId="{6408DC55-ECC3-49D9-A449-9C961BA83448}" dt="2019-10-01T21:02:55.157" v="1323" actId="1076"/>
        <pc:sldMkLst>
          <pc:docMk/>
          <pc:sldMk cId="1811028756" sldId="317"/>
        </pc:sldMkLst>
        <pc:spChg chg="mod">
          <ac:chgData name="Kulinich Bohdan" userId="48e65c9f34e137d0" providerId="LiveId" clId="{6408DC55-ECC3-49D9-A449-9C961BA83448}" dt="2019-10-01T21:02:55.157" v="1323" actId="1076"/>
          <ac:spMkLst>
            <pc:docMk/>
            <pc:sldMk cId="1811028756" sldId="317"/>
            <ac:spMk id="4" creationId="{00000000-0000-0000-0000-000000000000}"/>
          </ac:spMkLst>
        </pc:spChg>
      </pc:sldChg>
      <pc:sldChg chg="addSp delSp modSp add delAnim modAnim">
        <pc:chgData name="Kulinich Bohdan" userId="48e65c9f34e137d0" providerId="LiveId" clId="{6408DC55-ECC3-49D9-A449-9C961BA83448}" dt="2019-10-03T18:17:09.930" v="2907" actId="207"/>
        <pc:sldMkLst>
          <pc:docMk/>
          <pc:sldMk cId="1170001482" sldId="318"/>
        </pc:sldMkLst>
        <pc:spChg chg="mod">
          <ac:chgData name="Kulinich Bohdan" userId="48e65c9f34e137d0" providerId="LiveId" clId="{6408DC55-ECC3-49D9-A449-9C961BA83448}" dt="2019-10-01T20:02:56.824" v="846" actId="207"/>
          <ac:spMkLst>
            <pc:docMk/>
            <pc:sldMk cId="1170001482" sldId="318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19:59:11.849" v="708" actId="20577"/>
          <ac:spMkLst>
            <pc:docMk/>
            <pc:sldMk cId="1170001482" sldId="318"/>
            <ac:spMk id="6" creationId="{D7EF7469-DE0C-4F5C-A401-8DC071C8C4C0}"/>
          </ac:spMkLst>
        </pc:spChg>
        <pc:spChg chg="add mod">
          <ac:chgData name="Kulinich Bohdan" userId="48e65c9f34e137d0" providerId="LiveId" clId="{6408DC55-ECC3-49D9-A449-9C961BA83448}" dt="2019-10-01T22:02:55.542" v="1464" actId="1076"/>
          <ac:spMkLst>
            <pc:docMk/>
            <pc:sldMk cId="1170001482" sldId="318"/>
            <ac:spMk id="7" creationId="{08E98712-F0D5-4FC9-B358-B5ED9521847D}"/>
          </ac:spMkLst>
        </pc:spChg>
        <pc:spChg chg="mod">
          <ac:chgData name="Kulinich Bohdan" userId="48e65c9f34e137d0" providerId="LiveId" clId="{6408DC55-ECC3-49D9-A449-9C961BA83448}" dt="2019-10-03T18:17:09.930" v="2907" actId="207"/>
          <ac:spMkLst>
            <pc:docMk/>
            <pc:sldMk cId="1170001482" sldId="318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20:03:22.149" v="871" actId="1076"/>
          <ac:spMkLst>
            <pc:docMk/>
            <pc:sldMk cId="1170001482" sldId="318"/>
            <ac:spMk id="10" creationId="{9F8EDBAB-1225-4361-814D-EC9062FDC9B9}"/>
          </ac:spMkLst>
        </pc:spChg>
        <pc:spChg chg="add mod">
          <ac:chgData name="Kulinich Bohdan" userId="48e65c9f34e137d0" providerId="LiveId" clId="{6408DC55-ECC3-49D9-A449-9C961BA83448}" dt="2019-10-01T20:15:55.893" v="926" actId="20577"/>
          <ac:spMkLst>
            <pc:docMk/>
            <pc:sldMk cId="1170001482" sldId="318"/>
            <ac:spMk id="11" creationId="{65437DE0-322A-4128-AF19-41480B98B9ED}"/>
          </ac:spMkLst>
        </pc:spChg>
        <pc:spChg chg="add mod">
          <ac:chgData name="Kulinich Bohdan" userId="48e65c9f34e137d0" providerId="LiveId" clId="{6408DC55-ECC3-49D9-A449-9C961BA83448}" dt="2019-10-01T22:03:15.789" v="1466" actId="1076"/>
          <ac:spMkLst>
            <pc:docMk/>
            <pc:sldMk cId="1170001482" sldId="318"/>
            <ac:spMk id="12" creationId="{E965CD0A-F344-48BC-8CEB-1542C7477973}"/>
          </ac:spMkLst>
        </pc:spChg>
        <pc:spChg chg="add mod">
          <ac:chgData name="Kulinich Bohdan" userId="48e65c9f34e137d0" providerId="LiveId" clId="{6408DC55-ECC3-49D9-A449-9C961BA83448}" dt="2019-10-01T20:32:57.846" v="973" actId="14100"/>
          <ac:spMkLst>
            <pc:docMk/>
            <pc:sldMk cId="1170001482" sldId="318"/>
            <ac:spMk id="13" creationId="{55A70647-5529-4142-8985-B0C249485A38}"/>
          </ac:spMkLst>
        </pc:spChg>
        <pc:spChg chg="add mod">
          <ac:chgData name="Kulinich Bohdan" userId="48e65c9f34e137d0" providerId="LiveId" clId="{6408DC55-ECC3-49D9-A449-9C961BA83448}" dt="2019-10-01T20:33:11.588" v="977" actId="1076"/>
          <ac:spMkLst>
            <pc:docMk/>
            <pc:sldMk cId="1170001482" sldId="318"/>
            <ac:spMk id="14" creationId="{3B1FC252-9FD8-4F14-90C4-F3D997334494}"/>
          </ac:spMkLst>
        </pc:spChg>
        <pc:spChg chg="add mod">
          <ac:chgData name="Kulinich Bohdan" userId="48e65c9f34e137d0" providerId="LiveId" clId="{6408DC55-ECC3-49D9-A449-9C961BA83448}" dt="2019-10-01T20:34:04.968" v="1024" actId="1076"/>
          <ac:spMkLst>
            <pc:docMk/>
            <pc:sldMk cId="1170001482" sldId="318"/>
            <ac:spMk id="15" creationId="{B1174B6C-882E-40D3-9575-16E9C1E6FDC2}"/>
          </ac:spMkLst>
        </pc:spChg>
        <pc:spChg chg="add mod">
          <ac:chgData name="Kulinich Bohdan" userId="48e65c9f34e137d0" providerId="LiveId" clId="{6408DC55-ECC3-49D9-A449-9C961BA83448}" dt="2019-10-03T14:17:11.542" v="2623" actId="1076"/>
          <ac:spMkLst>
            <pc:docMk/>
            <pc:sldMk cId="1170001482" sldId="318"/>
            <ac:spMk id="16" creationId="{CF7442D5-D769-46CA-A820-8C4260F38063}"/>
          </ac:spMkLst>
        </pc:spChg>
        <pc:spChg chg="add mod">
          <ac:chgData name="Kulinich Bohdan" userId="48e65c9f34e137d0" providerId="LiveId" clId="{6408DC55-ECC3-49D9-A449-9C961BA83448}" dt="2019-10-01T20:44:46.786" v="1112" actId="1076"/>
          <ac:spMkLst>
            <pc:docMk/>
            <pc:sldMk cId="1170001482" sldId="318"/>
            <ac:spMk id="17" creationId="{C0BE73E4-0F9F-4A3F-AEDB-52B97EC90141}"/>
          </ac:spMkLst>
        </pc:spChg>
        <pc:spChg chg="mod">
          <ac:chgData name="Kulinich Bohdan" userId="48e65c9f34e137d0" providerId="LiveId" clId="{6408DC55-ECC3-49D9-A449-9C961BA83448}" dt="2019-10-01T17:31:54.981" v="652" actId="20577"/>
          <ac:spMkLst>
            <pc:docMk/>
            <pc:sldMk cId="1170001482" sldId="318"/>
            <ac:spMk id="2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35" creationId="{00000000-0000-0000-0000-000000000000}"/>
          </ac:spMkLst>
        </pc:spChg>
        <pc:picChg chg="del">
          <ac:chgData name="Kulinich Bohdan" userId="48e65c9f34e137d0" providerId="LiveId" clId="{6408DC55-ECC3-49D9-A449-9C961BA83448}" dt="2019-10-01T18:00:04.634" v="653" actId="478"/>
          <ac:picMkLst>
            <pc:docMk/>
            <pc:sldMk cId="1170001482" sldId="318"/>
            <ac:picMk id="2" creationId="{00000000-0000-0000-0000-000000000000}"/>
          </ac:picMkLst>
        </pc:picChg>
        <pc:picChg chg="add">
          <ac:chgData name="Kulinich Bohdan" userId="48e65c9f34e137d0" providerId="LiveId" clId="{6408DC55-ECC3-49D9-A449-9C961BA83448}" dt="2019-10-01T20:01:02.491" v="732"/>
          <ac:picMkLst>
            <pc:docMk/>
            <pc:sldMk cId="1170001482" sldId="318"/>
            <ac:picMk id="9" creationId="{C081537A-7D46-488A-9E18-3BF4045DC955}"/>
          </ac:picMkLst>
        </pc:picChg>
      </pc:sldChg>
      <pc:sldChg chg="addSp delSp modSp add modTransition delAnim modAnim">
        <pc:chgData name="Kulinich Bohdan" userId="48e65c9f34e137d0" providerId="LiveId" clId="{6408DC55-ECC3-49D9-A449-9C961BA83448}" dt="2019-10-03T18:17:39.653" v="2911" actId="207"/>
        <pc:sldMkLst>
          <pc:docMk/>
          <pc:sldMk cId="3920185954" sldId="319"/>
        </pc:sldMkLst>
        <pc:spChg chg="mod">
          <ac:chgData name="Kulinich Bohdan" userId="48e65c9f34e137d0" providerId="LiveId" clId="{6408DC55-ECC3-49D9-A449-9C961BA83448}" dt="2019-10-03T18:17:39.653" v="2911" actId="207"/>
          <ac:spMkLst>
            <pc:docMk/>
            <pc:sldMk cId="3920185954" sldId="319"/>
            <ac:spMk id="5" creationId="{B12DF0F0-5AB1-40AE-8448-5929B188A0B0}"/>
          </ac:spMkLst>
        </pc:spChg>
        <pc:spChg chg="mod">
          <ac:chgData name="Kulinich Bohdan" userId="48e65c9f34e137d0" providerId="LiveId" clId="{6408DC55-ECC3-49D9-A449-9C961BA83448}" dt="2019-10-03T18:17:32.974" v="2910" actId="207"/>
          <ac:spMkLst>
            <pc:docMk/>
            <pc:sldMk cId="3920185954" sldId="319"/>
            <ac:spMk id="6" creationId="{88CFD3B4-6753-4289-91E0-6901CF601642}"/>
          </ac:spMkLst>
        </pc:spChg>
        <pc:spChg chg="add">
          <ac:chgData name="Kulinich Bohdan" userId="48e65c9f34e137d0" providerId="LiveId" clId="{6408DC55-ECC3-49D9-A449-9C961BA83448}" dt="2019-10-01T21:03:04.960" v="1324"/>
          <ac:spMkLst>
            <pc:docMk/>
            <pc:sldMk cId="3920185954" sldId="319"/>
            <ac:spMk id="9" creationId="{6CB7FC2C-2FA5-4BB2-8B7B-A032E40EAF3F}"/>
          </ac:spMkLst>
        </pc:spChg>
        <pc:spChg chg="add del">
          <ac:chgData name="Kulinich Bohdan" userId="48e65c9f34e137d0" providerId="LiveId" clId="{6408DC55-ECC3-49D9-A449-9C961BA83448}" dt="2019-10-01T21:03:07.401" v="1325" actId="478"/>
          <ac:spMkLst>
            <pc:docMk/>
            <pc:sldMk cId="3920185954" sldId="319"/>
            <ac:spMk id="10" creationId="{51AE014B-821C-4242-B066-B531BE360E29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1" creationId="{5657456F-87E3-47FD-B8E1-2BF64F610236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2" creationId="{CD924E3D-D954-414E-BDB0-E4E17596A230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4" creationId="{5E21317D-6AE5-4B0B-8C24-8015342D64B0}"/>
          </ac:spMkLst>
        </pc:spChg>
        <pc:spChg chg="add mod">
          <ac:chgData name="Kulinich Bohdan" userId="48e65c9f34e137d0" providerId="LiveId" clId="{6408DC55-ECC3-49D9-A449-9C961BA83448}" dt="2019-10-01T21:16:35.068" v="1433" actId="20577"/>
          <ac:spMkLst>
            <pc:docMk/>
            <pc:sldMk cId="3920185954" sldId="319"/>
            <ac:spMk id="15" creationId="{775341B9-028F-4E99-BC79-483DDD8C4B00}"/>
          </ac:spMkLst>
        </pc:spChg>
        <pc:spChg chg="add">
          <ac:chgData name="Kulinich Bohdan" userId="48e65c9f34e137d0" providerId="LiveId" clId="{6408DC55-ECC3-49D9-A449-9C961BA83448}" dt="2019-10-01T21:18:55.859" v="1450"/>
          <ac:spMkLst>
            <pc:docMk/>
            <pc:sldMk cId="3920185954" sldId="319"/>
            <ac:spMk id="16" creationId="{F80D558D-6B13-49D7-82DA-781408F593F0}"/>
          </ac:spMkLst>
        </pc:spChg>
        <pc:cxnChg chg="add mod">
          <ac:chgData name="Kulinich Bohdan" userId="48e65c9f34e137d0" providerId="LiveId" clId="{6408DC55-ECC3-49D9-A449-9C961BA83448}" dt="2019-10-01T21:09:03.776" v="1353" actId="1076"/>
          <ac:cxnSpMkLst>
            <pc:docMk/>
            <pc:sldMk cId="3920185954" sldId="319"/>
            <ac:cxnSpMk id="13" creationId="{FD4B6653-E653-428A-9A9E-4300BB7CEC4E}"/>
          </ac:cxnSpMkLst>
        </pc:cxnChg>
      </pc:sldChg>
      <pc:sldChg chg="addSp modSp modAnim">
        <pc:chgData name="Kulinich Bohdan" userId="48e65c9f34e137d0" providerId="LiveId" clId="{6408DC55-ECC3-49D9-A449-9C961BA83448}" dt="2019-10-02T17:25:34.849" v="1919" actId="1076"/>
        <pc:sldMkLst>
          <pc:docMk/>
          <pc:sldMk cId="594277324" sldId="320"/>
        </pc:sldMkLst>
        <pc:spChg chg="mod">
          <ac:chgData name="Kulinich Bohdan" userId="48e65c9f34e137d0" providerId="LiveId" clId="{6408DC55-ECC3-49D9-A449-9C961BA83448}" dt="2019-10-02T17:23:05.870" v="1901" actId="14100"/>
          <ac:spMkLst>
            <pc:docMk/>
            <pc:sldMk cId="594277324" sldId="320"/>
            <ac:spMk id="12" creationId="{DA76D7EC-B114-457C-8401-6147AFFAE8D9}"/>
          </ac:spMkLst>
        </pc:spChg>
        <pc:spChg chg="add mod">
          <ac:chgData name="Kulinich Bohdan" userId="48e65c9f34e137d0" providerId="LiveId" clId="{6408DC55-ECC3-49D9-A449-9C961BA83448}" dt="2019-10-02T17:21:22.036" v="1869" actId="1076"/>
          <ac:spMkLst>
            <pc:docMk/>
            <pc:sldMk cId="594277324" sldId="320"/>
            <ac:spMk id="24" creationId="{8E948F3F-37D0-4B35-8B98-FB4D43BD3952}"/>
          </ac:spMkLst>
        </pc:spChg>
        <pc:spChg chg="add mod">
          <ac:chgData name="Kulinich Bohdan" userId="48e65c9f34e137d0" providerId="LiveId" clId="{6408DC55-ECC3-49D9-A449-9C961BA83448}" dt="2019-10-02T17:23:13.834" v="1902" actId="207"/>
          <ac:spMkLst>
            <pc:docMk/>
            <pc:sldMk cId="594277324" sldId="320"/>
            <ac:spMk id="27" creationId="{D28B77FB-4D50-4D9A-948E-D6C292F4EA90}"/>
          </ac:spMkLst>
        </pc:spChg>
        <pc:spChg chg="add mod">
          <ac:chgData name="Kulinich Bohdan" userId="48e65c9f34e137d0" providerId="LiveId" clId="{6408DC55-ECC3-49D9-A449-9C961BA83448}" dt="2019-10-02T17:24:58.533" v="1918" actId="20577"/>
          <ac:spMkLst>
            <pc:docMk/>
            <pc:sldMk cId="594277324" sldId="320"/>
            <ac:spMk id="28" creationId="{ABD6AA9B-62DA-4F96-866E-A20E036A56FF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29" creationId="{A2B4484A-E0CD-4FC3-B7B6-55124C4117E2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30" creationId="{D8E0B937-68E4-4D6E-8745-2A591EB44343}"/>
          </ac:spMkLst>
        </pc:spChg>
      </pc:sldChg>
      <pc:sldChg chg="addSp delSp modSp add addAnim delAnim modAnim">
        <pc:chgData name="Kulinich Bohdan" userId="48e65c9f34e137d0" providerId="LiveId" clId="{6408DC55-ECC3-49D9-A449-9C961BA83448}" dt="2019-10-03T17:33:55.096" v="2906" actId="1076"/>
        <pc:sldMkLst>
          <pc:docMk/>
          <pc:sldMk cId="1267458975" sldId="321"/>
        </pc:sldMkLst>
        <pc:spChg chg="add mod">
          <ac:chgData name="Kulinich Bohdan" userId="48e65c9f34e137d0" providerId="LiveId" clId="{6408DC55-ECC3-49D9-A449-9C961BA83448}" dt="2019-10-03T17:20:40.703" v="2784" actId="1076"/>
          <ac:spMkLst>
            <pc:docMk/>
            <pc:sldMk cId="1267458975" sldId="321"/>
            <ac:spMk id="10" creationId="{0D837539-3B48-413B-9697-7DBB6D2EBB90}"/>
          </ac:spMkLst>
        </pc:spChg>
        <pc:spChg chg="add del mod">
          <ac:chgData name="Kulinich Bohdan" userId="48e65c9f34e137d0" providerId="LiveId" clId="{6408DC55-ECC3-49D9-A449-9C961BA83448}" dt="2019-10-03T17:27:50.608" v="2862" actId="1076"/>
          <ac:spMkLst>
            <pc:docMk/>
            <pc:sldMk cId="1267458975" sldId="321"/>
            <ac:spMk id="11" creationId="{4D33708A-1CB9-4798-A05F-E8C7FCF74603}"/>
          </ac:spMkLst>
        </pc:spChg>
        <pc:spChg chg="add mod">
          <ac:chgData name="Kulinich Bohdan" userId="48e65c9f34e137d0" providerId="LiveId" clId="{6408DC55-ECC3-49D9-A449-9C961BA83448}" dt="2019-10-03T17:33:42.306" v="2904" actId="207"/>
          <ac:spMkLst>
            <pc:docMk/>
            <pc:sldMk cId="1267458975" sldId="321"/>
            <ac:spMk id="12" creationId="{AF964595-E41A-4521-81E0-16B4353AF444}"/>
          </ac:spMkLst>
        </pc:spChg>
        <pc:spChg chg="add mod">
          <ac:chgData name="Kulinich Bohdan" userId="48e65c9f34e137d0" providerId="LiveId" clId="{6408DC55-ECC3-49D9-A449-9C961BA83448}" dt="2019-10-03T17:33:55.096" v="2906" actId="1076"/>
          <ac:spMkLst>
            <pc:docMk/>
            <pc:sldMk cId="1267458975" sldId="321"/>
            <ac:spMk id="13" creationId="{2492D004-8D17-4DC4-BC1D-0419407EB413}"/>
          </ac:spMkLst>
        </pc:spChg>
        <pc:spChg chg="del">
          <ac:chgData name="Kulinich Bohdan" userId="48e65c9f34e137d0" providerId="LiveId" clId="{6408DC55-ECC3-49D9-A449-9C961BA83448}" dt="2019-10-03T17:19:29.983" v="2764" actId="478"/>
          <ac:spMkLst>
            <pc:docMk/>
            <pc:sldMk cId="1267458975" sldId="321"/>
            <ac:spMk id="54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7:19:28.743" v="2763" actId="478"/>
          <ac:spMkLst>
            <pc:docMk/>
            <pc:sldMk cId="1267458975" sldId="321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24:45.689" v="2849" actId="14100"/>
          <ac:spMkLst>
            <pc:docMk/>
            <pc:sldMk cId="1267458975" sldId="321"/>
            <ac:spMk id="57" creationId="{00000000-0000-0000-0000-000000000000}"/>
          </ac:spMkLst>
        </pc:spChg>
        <pc:picChg chg="add">
          <ac:chgData name="Kulinich Bohdan" userId="48e65c9f34e137d0" providerId="LiveId" clId="{6408DC55-ECC3-49D9-A449-9C961BA83448}" dt="2019-10-03T17:20:19.185" v="2768"/>
          <ac:picMkLst>
            <pc:docMk/>
            <pc:sldMk cId="1267458975" sldId="321"/>
            <ac:picMk id="9" creationId="{8914F2FE-0D86-4556-8E66-6FB2369C5AFA}"/>
          </ac:picMkLst>
        </pc:picChg>
      </pc:sldChg>
    </pc:docChg>
  </pc:docChgLst>
  <pc:docChgLst>
    <pc:chgData name="Kulinich Bohdan" userId="48e65c9f34e137d0" providerId="LiveId" clId="{EFC2DDD0-624D-46AA-B296-7D628EB9E316}"/>
    <pc:docChg chg="undo custSel addSld delSld modSld">
      <pc:chgData name="Kulinich Bohdan" userId="48e65c9f34e137d0" providerId="LiveId" clId="{EFC2DDD0-624D-46AA-B296-7D628EB9E316}" dt="2019-10-18T04:43:29.847" v="3451"/>
      <pc:docMkLst>
        <pc:docMk/>
      </pc:docMkLst>
      <pc:sldChg chg="modSp modAnim">
        <pc:chgData name="Kulinich Bohdan" userId="48e65c9f34e137d0" providerId="LiveId" clId="{EFC2DDD0-624D-46AA-B296-7D628EB9E316}" dt="2019-10-03T20:30:01.744" v="64" actId="1076"/>
        <pc:sldMkLst>
          <pc:docMk/>
          <pc:sldMk cId="1088591982" sldId="256"/>
        </pc:sldMkLst>
        <pc:spChg chg="mod">
          <ac:chgData name="Kulinich Bohdan" userId="48e65c9f34e137d0" providerId="LiveId" clId="{EFC2DDD0-624D-46AA-B296-7D628EB9E316}" dt="2019-10-03T20:30:01.744" v="64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EFC2DDD0-624D-46AA-B296-7D628EB9E316}" dt="2019-10-03T20:29:09.252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">
        <pc:chgData name="Kulinich Bohdan" userId="48e65c9f34e137d0" providerId="LiveId" clId="{EFC2DDD0-624D-46AA-B296-7D628EB9E316}" dt="2019-10-13T08:12:18.899" v="2419" actId="1076"/>
        <pc:sldMkLst>
          <pc:docMk/>
          <pc:sldMk cId="4214866131" sldId="261"/>
        </pc:sldMkLst>
        <pc:spChg chg="mod">
          <ac:chgData name="Kulinich Bohdan" userId="48e65c9f34e137d0" providerId="LiveId" clId="{EFC2DDD0-624D-46AA-B296-7D628EB9E316}" dt="2019-10-13T08:12:18.899" v="2419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4.264" v="2416" actId="14100"/>
          <ac:spMkLst>
            <pc:docMk/>
            <pc:sldMk cId="4214866131" sldId="261"/>
            <ac:spMk id="10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8.872" v="2417" actId="1076"/>
          <ac:spMkLst>
            <pc:docMk/>
            <pc:sldMk cId="4214866131" sldId="261"/>
            <ac:spMk id="11" creationId="{8AFCAAB1-DD9C-4F46-A76A-3545ACD64ACA}"/>
          </ac:spMkLst>
        </pc:spChg>
      </pc:sldChg>
      <pc:sldChg chg="addSp modSp modAnim">
        <pc:chgData name="Kulinich Bohdan" userId="48e65c9f34e137d0" providerId="LiveId" clId="{EFC2DDD0-624D-46AA-B296-7D628EB9E316}" dt="2019-10-15T20:20:47.115" v="2634" actId="1076"/>
        <pc:sldMkLst>
          <pc:docMk/>
          <pc:sldMk cId="3788696724" sldId="262"/>
        </pc:sldMkLst>
        <pc:spChg chg="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8" creationId="{B510CD27-329E-4F4E-A32D-2BA9289CCE3E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9" creationId="{EEF9D7B8-FB5A-4238-A628-BFF07BCB07EB}"/>
          </ac:spMkLst>
        </pc:spChg>
      </pc:sldChg>
      <pc:sldChg chg="addSp delSp modSp delAnim modAnim">
        <pc:chgData name="Kulinich Bohdan" userId="48e65c9f34e137d0" providerId="LiveId" clId="{EFC2DDD0-624D-46AA-B296-7D628EB9E316}" dt="2019-10-17T17:31:53.216" v="2935" actId="1076"/>
        <pc:sldMkLst>
          <pc:docMk/>
          <pc:sldMk cId="3950386982" sldId="263"/>
        </pc:sldMkLst>
        <pc:spChg chg="mod ord">
          <ac:chgData name="Kulinich Bohdan" userId="48e65c9f34e137d0" providerId="LiveId" clId="{EFC2DDD0-624D-46AA-B296-7D628EB9E316}" dt="2019-10-17T17:31:53.216" v="2935" actId="1076"/>
          <ac:spMkLst>
            <pc:docMk/>
            <pc:sldMk cId="3950386982" sldId="263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1:17:08.697" v="2889" actId="1076"/>
          <ac:spMkLst>
            <pc:docMk/>
            <pc:sldMk cId="3950386982" sldId="263"/>
            <ac:spMk id="15" creationId="{0887291D-D596-40AC-80EE-43AB923EEA00}"/>
          </ac:spMkLst>
        </pc:spChg>
        <pc:spChg chg="add mod">
          <ac:chgData name="Kulinich Bohdan" userId="48e65c9f34e137d0" providerId="LiveId" clId="{EFC2DDD0-624D-46AA-B296-7D628EB9E316}" dt="2019-10-17T11:16:47.258" v="2886" actId="1076"/>
          <ac:spMkLst>
            <pc:docMk/>
            <pc:sldMk cId="3950386982" sldId="263"/>
            <ac:spMk id="16" creationId="{2FC24984-61CF-4779-8EB7-77ED4C525AE2}"/>
          </ac:spMkLst>
        </pc:spChg>
        <pc:spChg chg="add mod">
          <ac:chgData name="Kulinich Bohdan" userId="48e65c9f34e137d0" providerId="LiveId" clId="{EFC2DDD0-624D-46AA-B296-7D628EB9E316}" dt="2019-10-17T11:18:05.087" v="2910" actId="1076"/>
          <ac:spMkLst>
            <pc:docMk/>
            <pc:sldMk cId="3950386982" sldId="263"/>
            <ac:spMk id="18" creationId="{51ADF073-2BBC-447C-B849-2051B66FAF06}"/>
          </ac:spMkLst>
        </pc:spChg>
        <pc:spChg chg="add del mod">
          <ac:chgData name="Kulinich Bohdan" userId="48e65c9f34e137d0" providerId="LiveId" clId="{EFC2DDD0-624D-46AA-B296-7D628EB9E316}" dt="2019-10-17T17:13:06.701" v="2933" actId="478"/>
          <ac:spMkLst>
            <pc:docMk/>
            <pc:sldMk cId="3950386982" sldId="263"/>
            <ac:spMk id="19" creationId="{D7EC3BC3-9A0C-4964-9F25-6D673884FD56}"/>
          </ac:spMkLst>
        </pc:spChg>
        <pc:spChg chg="add del mod">
          <ac:chgData name="Kulinich Bohdan" userId="48e65c9f34e137d0" providerId="LiveId" clId="{EFC2DDD0-624D-46AA-B296-7D628EB9E316}" dt="2019-10-17T17:13:10.685" v="2934" actId="478"/>
          <ac:spMkLst>
            <pc:docMk/>
            <pc:sldMk cId="3950386982" sldId="263"/>
            <ac:spMk id="21" creationId="{1E9CCBE0-0552-4C1E-AD77-D7823DF1675D}"/>
          </ac:spMkLst>
        </pc:spChg>
        <pc:spChg chg="add mod ord">
          <ac:chgData name="Kulinich Bohdan" userId="48e65c9f34e137d0" providerId="LiveId" clId="{EFC2DDD0-624D-46AA-B296-7D628EB9E316}" dt="2019-10-17T11:13:51.898" v="2858" actId="170"/>
          <ac:spMkLst>
            <pc:docMk/>
            <pc:sldMk cId="3950386982" sldId="263"/>
            <ac:spMk id="24" creationId="{BB27CA8C-D053-4FD9-BEAF-B5948DE8710A}"/>
          </ac:spMkLst>
        </pc:spChg>
        <pc:spChg chg="add mod ord">
          <ac:chgData name="Kulinich Bohdan" userId="48e65c9f34e137d0" providerId="LiveId" clId="{EFC2DDD0-624D-46AA-B296-7D628EB9E316}" dt="2019-10-17T11:14:41.097" v="2877" actId="171"/>
          <ac:spMkLst>
            <pc:docMk/>
            <pc:sldMk cId="3950386982" sldId="263"/>
            <ac:spMk id="29" creationId="{0C0CF4B4-D430-46B6-8A32-8272252EA1E9}"/>
          </ac:spMkLst>
        </pc:spChg>
        <pc:spChg chg="ord">
          <ac:chgData name="Kulinich Bohdan" userId="48e65c9f34e137d0" providerId="LiveId" clId="{EFC2DDD0-624D-46AA-B296-7D628EB9E316}" dt="2019-10-16T04:34:55.796" v="2724" actId="166"/>
          <ac:spMkLst>
            <pc:docMk/>
            <pc:sldMk cId="3950386982" sldId="26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6T04:35:24.164" v="2728" actId="165"/>
          <ac:grpSpMkLst>
            <pc:docMk/>
            <pc:sldMk cId="3950386982" sldId="263"/>
            <ac:grpSpMk id="9" creationId="{CDB351BC-C103-4051-AE5B-AE41F6FCD634}"/>
          </ac:grpSpMkLst>
        </pc:grpChg>
        <pc:picChg chg="ord">
          <ac:chgData name="Kulinich Bohdan" userId="48e65c9f34e137d0" providerId="LiveId" clId="{EFC2DDD0-624D-46AA-B296-7D628EB9E316}" dt="2019-10-16T04:34:55.796" v="2724" actId="166"/>
          <ac:picMkLst>
            <pc:docMk/>
            <pc:sldMk cId="3950386982" sldId="263"/>
            <ac:picMk id="2" creationId="{00000000-0000-0000-0000-000000000000}"/>
          </ac:picMkLst>
        </pc:picChg>
        <pc:picChg chg="del">
          <ac:chgData name="Kulinich Bohdan" userId="48e65c9f34e137d0" providerId="LiveId" clId="{EFC2DDD0-624D-46AA-B296-7D628EB9E316}" dt="2019-10-15T20:21:55.256" v="2636" actId="478"/>
          <ac:picMkLst>
            <pc:docMk/>
            <pc:sldMk cId="3950386982" sldId="263"/>
            <ac:picMk id="8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6T04:35:24.164" v="2728" actId="165"/>
          <ac:picMkLst>
            <pc:docMk/>
            <pc:sldMk cId="3950386982" sldId="263"/>
            <ac:picMk id="10" creationId="{42A5A43A-0738-417B-B884-F0AA81899F40}"/>
          </ac:picMkLst>
        </pc:picChg>
        <pc:picChg chg="mod topLvl">
          <ac:chgData name="Kulinich Bohdan" userId="48e65c9f34e137d0" providerId="LiveId" clId="{EFC2DDD0-624D-46AA-B296-7D628EB9E316}" dt="2019-10-17T11:16:50.388" v="2888" actId="1076"/>
          <ac:picMkLst>
            <pc:docMk/>
            <pc:sldMk cId="3950386982" sldId="263"/>
            <ac:picMk id="11" creationId="{2CB939DE-14B4-4214-8109-14EFD23EBE19}"/>
          </ac:picMkLst>
        </pc:picChg>
        <pc:cxnChg chg="add del mod">
          <ac:chgData name="Kulinich Bohdan" userId="48e65c9f34e137d0" providerId="LiveId" clId="{EFC2DDD0-624D-46AA-B296-7D628EB9E316}" dt="2019-10-16T04:38:30.448" v="2750" actId="14100"/>
          <ac:cxnSpMkLst>
            <pc:docMk/>
            <pc:sldMk cId="3950386982" sldId="263"/>
            <ac:cxnSpMk id="6" creationId="{68238E0F-28D1-4C03-B093-7EDC48FB2913}"/>
          </ac:cxnSpMkLst>
        </pc:cxnChg>
        <pc:cxnChg chg="add mod">
          <ac:chgData name="Kulinich Bohdan" userId="48e65c9f34e137d0" providerId="LiveId" clId="{EFC2DDD0-624D-46AA-B296-7D628EB9E316}" dt="2019-10-16T04:48:01.127" v="2803" actId="14100"/>
          <ac:cxnSpMkLst>
            <pc:docMk/>
            <pc:sldMk cId="3950386982" sldId="263"/>
            <ac:cxnSpMk id="17" creationId="{B98EA95B-4D84-4B8D-B17A-C10BD0BBA701}"/>
          </ac:cxnSpMkLst>
        </pc:cxnChg>
        <pc:cxnChg chg="add mod">
          <ac:chgData name="Kulinich Bohdan" userId="48e65c9f34e137d0" providerId="LiveId" clId="{EFC2DDD0-624D-46AA-B296-7D628EB9E316}" dt="2019-10-16T04:47:33.775" v="2799" actId="14100"/>
          <ac:cxnSpMkLst>
            <pc:docMk/>
            <pc:sldMk cId="3950386982" sldId="263"/>
            <ac:cxnSpMk id="20" creationId="{DC0EAA1E-50C2-47E2-8D72-CDC81B761F97}"/>
          </ac:cxnSpMkLst>
        </pc:cxnChg>
        <pc:cxnChg chg="add mod">
          <ac:chgData name="Kulinich Bohdan" userId="48e65c9f34e137d0" providerId="LiveId" clId="{EFC2DDD0-624D-46AA-B296-7D628EB9E316}" dt="2019-10-16T04:47:42.795" v="2800" actId="14100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addSp delSp modSp delAnim modAnim">
        <pc:chgData name="Kulinich Bohdan" userId="48e65c9f34e137d0" providerId="LiveId" clId="{EFC2DDD0-624D-46AA-B296-7D628EB9E316}" dt="2019-10-04T04:37:57.523" v="214" actId="403"/>
        <pc:sldMkLst>
          <pc:docMk/>
          <pc:sldMk cId="4256551153" sldId="287"/>
        </pc:sldMkLst>
        <pc:spChg chg="mod">
          <ac:chgData name="Kulinich Bohdan" userId="48e65c9f34e137d0" providerId="LiveId" clId="{EFC2DDD0-624D-46AA-B296-7D628EB9E316}" dt="2019-10-04T04:09:33.589" v="108" actId="20577"/>
          <ac:spMkLst>
            <pc:docMk/>
            <pc:sldMk cId="4256551153" sldId="287"/>
            <ac:spMk id="4" creationId="{00000000-0000-0000-0000-000000000000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0" creationId="{95053B4A-4F4C-40E4-936D-69838EDDB4B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1" creationId="{C11C05EB-97EC-4287-8A59-788586017CD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2" creationId="{68B53E84-A65B-46B3-A273-D5A649BC2EB3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3" creationId="{3754E691-2B6E-4239-B59F-E0F08F0FD405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4" creationId="{85BC9D69-EF51-4FB4-A683-489BC69B041D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5" creationId="{1C54152B-8EB0-4C93-9C53-DA4538356F3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6" creationId="{8153751B-83B5-40E2-9210-415ECFA485F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7" creationId="{1AFA9BD3-F262-4BD0-8222-968889ECFD16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8" creationId="{3D994379-22D7-45B4-BA56-5FE5F03DE00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9" creationId="{274A8ACA-BE38-4DDE-B7C8-7E355784D09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EFC2DDD0-624D-46AA-B296-7D628EB9E316}" dt="2019-10-04T04:19:37.531" v="110" actId="478"/>
          <ac:spMkLst>
            <pc:docMk/>
            <pc:sldMk cId="4256551153" sldId="287"/>
            <ac:spMk id="23" creationId="{4A5478C4-6DA6-4815-B745-E33C3115D459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4" creationId="{72EC11E2-66D6-43C5-B242-7E8D283666AF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5" creationId="{9A203BC6-28D2-41CE-8DE2-2C619A397EC1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7" creationId="{D4D6F760-16F1-430C-AD30-45B6D1D975DC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8" creationId="{D59F3EB7-5D09-434B-A9FB-F02291B9166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9" creationId="{7547327A-0D29-4BB9-8DBC-EBC754DC2920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0" creationId="{65193058-8E30-46AD-82CF-29B1215956A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1" creationId="{2C3C374A-2B49-4101-BD56-73CDA5E7FE71}"/>
          </ac:spMkLst>
        </pc:spChg>
        <pc:spChg chg="add mod">
          <ac:chgData name="Kulinich Bohdan" userId="48e65c9f34e137d0" providerId="LiveId" clId="{EFC2DDD0-624D-46AA-B296-7D628EB9E316}" dt="2019-10-04T04:36:24.250" v="198" actId="1076"/>
          <ac:spMkLst>
            <pc:docMk/>
            <pc:sldMk cId="4256551153" sldId="287"/>
            <ac:spMk id="32" creationId="{3C4576C8-1987-41BD-B476-3905075F4EC3}"/>
          </ac:spMkLst>
        </pc:spChg>
        <pc:spChg chg="add mod">
          <ac:chgData name="Kulinich Bohdan" userId="48e65c9f34e137d0" providerId="LiveId" clId="{EFC2DDD0-624D-46AA-B296-7D628EB9E316}" dt="2019-10-04T04:36:15.943" v="197" actId="403"/>
          <ac:spMkLst>
            <pc:docMk/>
            <pc:sldMk cId="4256551153" sldId="287"/>
            <ac:spMk id="33" creationId="{66D8642C-802F-4F00-A874-279098021FBC}"/>
          </ac:spMkLst>
        </pc:spChg>
        <pc:spChg chg="add mod">
          <ac:chgData name="Kulinich Bohdan" userId="48e65c9f34e137d0" providerId="LiveId" clId="{EFC2DDD0-624D-46AA-B296-7D628EB9E316}" dt="2019-10-04T04:26:14.267" v="163" actId="1076"/>
          <ac:spMkLst>
            <pc:docMk/>
            <pc:sldMk cId="4256551153" sldId="287"/>
            <ac:spMk id="34" creationId="{C42B1CB4-0016-43A9-88EB-0C3FA258581C}"/>
          </ac:spMkLst>
        </pc:spChg>
        <pc:spChg chg="add mod">
          <ac:chgData name="Kulinich Bohdan" userId="48e65c9f34e137d0" providerId="LiveId" clId="{EFC2DDD0-624D-46AA-B296-7D628EB9E316}" dt="2019-10-04T04:28:54.727" v="182" actId="113"/>
          <ac:spMkLst>
            <pc:docMk/>
            <pc:sldMk cId="4256551153" sldId="287"/>
            <ac:spMk id="35" creationId="{BBB8D714-D34C-4335-B870-2FCCEAB746E7}"/>
          </ac:spMkLst>
        </pc:spChg>
        <pc:spChg chg="add del mod">
          <ac:chgData name="Kulinich Bohdan" userId="48e65c9f34e137d0" providerId="LiveId" clId="{EFC2DDD0-624D-46AA-B296-7D628EB9E316}" dt="2019-10-04T04:36:40.046" v="202" actId="478"/>
          <ac:spMkLst>
            <pc:docMk/>
            <pc:sldMk cId="4256551153" sldId="287"/>
            <ac:spMk id="36" creationId="{85FFDFA6-926C-47E8-8196-0C08776C86FC}"/>
          </ac:spMkLst>
        </pc:spChg>
        <pc:spChg chg="add mod">
          <ac:chgData name="Kulinich Bohdan" userId="48e65c9f34e137d0" providerId="LiveId" clId="{EFC2DDD0-624D-46AA-B296-7D628EB9E316}" dt="2019-10-04T04:37:31.321" v="209" actId="403"/>
          <ac:spMkLst>
            <pc:docMk/>
            <pc:sldMk cId="4256551153" sldId="287"/>
            <ac:spMk id="37" creationId="{62AE52DF-5226-4A27-82C1-ABDCF2AF8F22}"/>
          </ac:spMkLst>
        </pc:spChg>
        <pc:spChg chg="add mod">
          <ac:chgData name="Kulinich Bohdan" userId="48e65c9f34e137d0" providerId="LiveId" clId="{EFC2DDD0-624D-46AA-B296-7D628EB9E316}" dt="2019-10-04T04:37:57.523" v="214" actId="403"/>
          <ac:spMkLst>
            <pc:docMk/>
            <pc:sldMk cId="4256551153" sldId="287"/>
            <ac:spMk id="38" creationId="{7FD59854-E8CB-4A61-8095-8E1BC4E6AC5D}"/>
          </ac:spMkLst>
        </pc:spChg>
        <pc:cxnChg chg="add mod">
          <ac:chgData name="Kulinich Bohdan" userId="48e65c9f34e137d0" providerId="LiveId" clId="{EFC2DDD0-624D-46AA-B296-7D628EB9E316}" dt="2019-10-04T04:24:34.002" v="152" actId="1076"/>
          <ac:cxnSpMkLst>
            <pc:docMk/>
            <pc:sldMk cId="4256551153" sldId="287"/>
            <ac:cxnSpMk id="26" creationId="{E74E5EE0-70B2-46C0-9F70-C05ECD312D18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18T04:43:29.847" v="3451"/>
        <pc:sldMkLst>
          <pc:docMk/>
          <pc:sldMk cId="2747872797" sldId="303"/>
        </pc:sldMkLst>
        <pc:spChg chg="add mod ord">
          <ac:chgData name="Kulinich Bohdan" userId="48e65c9f34e137d0" providerId="LiveId" clId="{EFC2DDD0-624D-46AA-B296-7D628EB9E316}" dt="2019-10-18T04:38:19.486" v="3409" actId="170"/>
          <ac:spMkLst>
            <pc:docMk/>
            <pc:sldMk cId="2747872797" sldId="303"/>
            <ac:spMk id="5" creationId="{75040EF8-E62A-484E-9A8C-CD669CABCDD3}"/>
          </ac:spMkLst>
        </pc:spChg>
        <pc:spChg chg="mod ord">
          <ac:chgData name="Kulinich Bohdan" userId="48e65c9f34e137d0" providerId="LiveId" clId="{EFC2DDD0-624D-46AA-B296-7D628EB9E316}" dt="2019-10-18T04:23:36.923" v="3189" actId="14100"/>
          <ac:spMkLst>
            <pc:docMk/>
            <pc:sldMk cId="2747872797" sldId="303"/>
            <ac:spMk id="7" creationId="{00000000-0000-0000-0000-000000000000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17T20:45:27.715" v="3121" actId="478"/>
          <ac:spMkLst>
            <pc:docMk/>
            <pc:sldMk cId="2747872797" sldId="303"/>
            <ac:spMk id="10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8T04:25:24.544" v="3278" actId="14100"/>
          <ac:spMkLst>
            <pc:docMk/>
            <pc:sldMk cId="2747872797" sldId="303"/>
            <ac:spMk id="16" creationId="{629CF03C-5A96-42DF-9103-E14A34765F3E}"/>
          </ac:spMkLst>
        </pc:spChg>
        <pc:spChg chg="add mod">
          <ac:chgData name="Kulinich Bohdan" userId="48e65c9f34e137d0" providerId="LiveId" clId="{EFC2DDD0-624D-46AA-B296-7D628EB9E316}" dt="2019-10-18T04:32:37.708" v="3332" actId="14100"/>
          <ac:spMkLst>
            <pc:docMk/>
            <pc:sldMk cId="2747872797" sldId="303"/>
            <ac:spMk id="17" creationId="{3223DB1A-1526-4740-B1EA-DD1F42792E0D}"/>
          </ac:spMkLst>
        </pc:spChg>
        <pc:spChg chg="add mod">
          <ac:chgData name="Kulinich Bohdan" userId="48e65c9f34e137d0" providerId="LiveId" clId="{EFC2DDD0-624D-46AA-B296-7D628EB9E316}" dt="2019-10-18T04:34:00.126" v="3344" actId="14100"/>
          <ac:spMkLst>
            <pc:docMk/>
            <pc:sldMk cId="2747872797" sldId="303"/>
            <ac:spMk id="18" creationId="{A940D54B-B83F-4915-80F8-ADDAFA85B463}"/>
          </ac:spMkLst>
        </pc:spChg>
        <pc:spChg chg="add mod">
          <ac:chgData name="Kulinich Bohdan" userId="48e65c9f34e137d0" providerId="LiveId" clId="{EFC2DDD0-624D-46AA-B296-7D628EB9E316}" dt="2019-10-18T04:42:58.489" v="3441" actId="1076"/>
          <ac:spMkLst>
            <pc:docMk/>
            <pc:sldMk cId="2747872797" sldId="303"/>
            <ac:spMk id="22" creationId="{33D019FA-51B4-48CB-B531-0BC7441B2AE0}"/>
          </ac:spMkLst>
        </pc:spChg>
        <pc:spChg chg="add mod">
          <ac:chgData name="Kulinich Bohdan" userId="48e65c9f34e137d0" providerId="LiveId" clId="{EFC2DDD0-624D-46AA-B296-7D628EB9E316}" dt="2019-10-18T04:42:44.954" v="3438" actId="1076"/>
          <ac:spMkLst>
            <pc:docMk/>
            <pc:sldMk cId="2747872797" sldId="303"/>
            <ac:spMk id="27" creationId="{6AE0A353-8B46-49BD-80D0-B61762A7DEE4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32" creationId="{00000000-0000-0000-0000-000000000000}"/>
          </ac:spMkLst>
        </pc:spChg>
        <pc:spChg chg="ord">
          <ac:chgData name="Kulinich Bohdan" userId="48e65c9f34e137d0" providerId="LiveId" clId="{EFC2DDD0-624D-46AA-B296-7D628EB9E316}" dt="2019-10-18T04:23:04.633" v="3185" actId="166"/>
          <ac:spMkLst>
            <pc:docMk/>
            <pc:sldMk cId="2747872797" sldId="30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8T04:26:42.658" v="3294" actId="165"/>
          <ac:grpSpMkLst>
            <pc:docMk/>
            <pc:sldMk cId="2747872797" sldId="303"/>
            <ac:grpSpMk id="10" creationId="{EFB4817C-9EB6-4209-AFF0-87F4D9C4A651}"/>
          </ac:grpSpMkLst>
        </pc:grpChg>
        <pc:picChg chg="ord">
          <ac:chgData name="Kulinich Bohdan" userId="48e65c9f34e137d0" providerId="LiveId" clId="{EFC2DDD0-624D-46AA-B296-7D628EB9E316}" dt="2019-10-18T04:23:04.633" v="3185" actId="166"/>
          <ac:picMkLst>
            <pc:docMk/>
            <pc:sldMk cId="2747872797" sldId="303"/>
            <ac:picMk id="2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1" creationId="{CE2AC711-238C-4BDD-9D15-0471D34CBC9D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2" creationId="{446C46D0-7906-43DD-8475-BE3AE1AEE534}"/>
          </ac:picMkLst>
        </pc:picChg>
        <pc:picChg chg="mod topLvl">
          <ac:chgData name="Kulinich Bohdan" userId="48e65c9f34e137d0" providerId="LiveId" clId="{EFC2DDD0-624D-46AA-B296-7D628EB9E316}" dt="2019-10-18T04:42:16.326" v="3434" actId="1076"/>
          <ac:picMkLst>
            <pc:docMk/>
            <pc:sldMk cId="2747872797" sldId="303"/>
            <ac:picMk id="13" creationId="{289DA628-1F66-4C9E-807E-BF6328945FAD}"/>
          </ac:picMkLst>
        </pc:picChg>
        <pc:picChg chg="add del">
          <ac:chgData name="Kulinich Bohdan" userId="48e65c9f34e137d0" providerId="LiveId" clId="{EFC2DDD0-624D-46AA-B296-7D628EB9E316}" dt="2019-10-18T04:24:41.168" v="3193"/>
          <ac:picMkLst>
            <pc:docMk/>
            <pc:sldMk cId="2747872797" sldId="303"/>
            <ac:picMk id="14" creationId="{B317410D-E538-4E1A-BAA2-771BAEE70610}"/>
          </ac:picMkLst>
        </pc:picChg>
        <pc:picChg chg="add">
          <ac:chgData name="Kulinich Bohdan" userId="48e65c9f34e137d0" providerId="LiveId" clId="{EFC2DDD0-624D-46AA-B296-7D628EB9E316}" dt="2019-10-18T04:24:54.721" v="3194"/>
          <ac:picMkLst>
            <pc:docMk/>
            <pc:sldMk cId="2747872797" sldId="303"/>
            <ac:picMk id="15" creationId="{BE8E513E-7A1B-42B9-A14B-F6AA2D50C7C0}"/>
          </ac:picMkLst>
        </pc:picChg>
        <pc:cxnChg chg="add del mod">
          <ac:chgData name="Kulinich Bohdan" userId="48e65c9f34e137d0" providerId="LiveId" clId="{EFC2DDD0-624D-46AA-B296-7D628EB9E316}" dt="2019-10-18T04:38:33.093" v="3411" actId="11529"/>
          <ac:cxnSpMkLst>
            <pc:docMk/>
            <pc:sldMk cId="2747872797" sldId="303"/>
            <ac:cxnSpMk id="8" creationId="{DE051AB8-E7C8-438A-80E0-8FF7FF1E6576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0" creationId="{7B2AB8AD-2FDC-4D5B-8545-9DC52E0A38DB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5" creationId="{1E872CBB-BA67-4DA1-872D-A3D32821C4D9}"/>
          </ac:cxnSpMkLst>
        </pc:cxnChg>
      </pc:sldChg>
      <pc:sldChg chg="addSp modSp modAnim">
        <pc:chgData name="Kulinich Bohdan" userId="48e65c9f34e137d0" providerId="LiveId" clId="{EFC2DDD0-624D-46AA-B296-7D628EB9E316}" dt="2019-10-17T17:43:42.666" v="3070"/>
        <pc:sldMkLst>
          <pc:docMk/>
          <pc:sldMk cId="3718271295" sldId="304"/>
        </pc:sldMkLst>
        <pc:spChg chg="mod">
          <ac:chgData name="Kulinich Bohdan" userId="48e65c9f34e137d0" providerId="LiveId" clId="{EFC2DDD0-624D-46AA-B296-7D628EB9E316}" dt="2019-10-17T17:39:15.649" v="2968" actId="20577"/>
          <ac:spMkLst>
            <pc:docMk/>
            <pc:sldMk cId="3718271295" sldId="304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7:43:03.027" v="3065" actId="14100"/>
          <ac:spMkLst>
            <pc:docMk/>
            <pc:sldMk cId="3718271295" sldId="304"/>
            <ac:spMk id="8" creationId="{0C95F657-AC32-4B0F-B74B-7A2811596A45}"/>
          </ac:spMkLst>
        </pc:spChg>
        <pc:spChg chg="add mod">
          <ac:chgData name="Kulinich Bohdan" userId="48e65c9f34e137d0" providerId="LiveId" clId="{EFC2DDD0-624D-46AA-B296-7D628EB9E316}" dt="2019-10-17T17:42:59.205" v="3064" actId="14100"/>
          <ac:spMkLst>
            <pc:docMk/>
            <pc:sldMk cId="3718271295" sldId="304"/>
            <ac:spMk id="9" creationId="{83FE6409-AD8F-4BB2-A55E-79A7F1760873}"/>
          </ac:spMkLst>
        </pc:spChg>
      </pc:sldChg>
      <pc:sldChg chg="del">
        <pc:chgData name="Kulinich Bohdan" userId="48e65c9f34e137d0" providerId="LiveId" clId="{EFC2DDD0-624D-46AA-B296-7D628EB9E316}" dt="2019-10-07T18:47:44.673" v="722" actId="2696"/>
        <pc:sldMkLst>
          <pc:docMk/>
          <pc:sldMk cId="3621360055" sldId="313"/>
        </pc:sldMkLst>
      </pc:sldChg>
      <pc:sldChg chg="modSp">
        <pc:chgData name="Kulinich Bohdan" userId="48e65c9f34e137d0" providerId="LiveId" clId="{EFC2DDD0-624D-46AA-B296-7D628EB9E316}" dt="2019-10-09T18:04:33.800" v="1339" actId="14100"/>
        <pc:sldMkLst>
          <pc:docMk/>
          <pc:sldMk cId="2224457566" sldId="314"/>
        </pc:sldMkLst>
        <pc:spChg chg="mod">
          <ac:chgData name="Kulinich Bohdan" userId="48e65c9f34e137d0" providerId="LiveId" clId="{EFC2DDD0-624D-46AA-B296-7D628EB9E316}" dt="2019-10-09T18:04:33.800" v="1339" actId="14100"/>
          <ac:spMkLst>
            <pc:docMk/>
            <pc:sldMk cId="2224457566" sldId="314"/>
            <ac:spMk id="11" creationId="{D407697B-9821-484B-8D25-48EFDF9B5456}"/>
          </ac:spMkLst>
        </pc:spChg>
        <pc:spChg chg="mod">
          <ac:chgData name="Kulinich Bohdan" userId="48e65c9f34e137d0" providerId="LiveId" clId="{EFC2DDD0-624D-46AA-B296-7D628EB9E316}" dt="2019-10-09T18:04:07.582" v="1330" actId="20577"/>
          <ac:spMkLst>
            <pc:docMk/>
            <pc:sldMk cId="2224457566" sldId="314"/>
            <ac:spMk id="20" creationId="{00000000-0000-0000-0000-000000000000}"/>
          </ac:spMkLst>
        </pc:spChg>
      </pc:sldChg>
      <pc:sldChg chg="addSp delSp modSp modTransition delAnim modAnim">
        <pc:chgData name="Kulinich Bohdan" userId="48e65c9f34e137d0" providerId="LiveId" clId="{EFC2DDD0-624D-46AA-B296-7D628EB9E316}" dt="2019-10-08T04:45:18.771" v="1267"/>
        <pc:sldMkLst>
          <pc:docMk/>
          <pc:sldMk cId="1811028756" sldId="317"/>
        </pc:sldMkLst>
        <pc:spChg chg="del mod">
          <ac:chgData name="Kulinich Bohdan" userId="48e65c9f34e137d0" providerId="LiveId" clId="{EFC2DDD0-624D-46AA-B296-7D628EB9E316}" dt="2019-10-07T21:24:32.095" v="1045" actId="478"/>
          <ac:spMkLst>
            <pc:docMk/>
            <pc:sldMk cId="1811028756" sldId="317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07T21:12:22.203" v="825" actId="478"/>
          <ac:spMkLst>
            <pc:docMk/>
            <pc:sldMk cId="1811028756" sldId="317"/>
            <ac:spMk id="10" creationId="{0266D05C-C23E-4D18-8AFC-0ADDAEEE75EB}"/>
          </ac:spMkLst>
        </pc:spChg>
        <pc:spChg chg="del">
          <ac:chgData name="Kulinich Bohdan" userId="48e65c9f34e137d0" providerId="LiveId" clId="{EFC2DDD0-624D-46AA-B296-7D628EB9E316}" dt="2019-10-07T21:12:01.568" v="813" actId="478"/>
          <ac:spMkLst>
            <pc:docMk/>
            <pc:sldMk cId="1811028756" sldId="317"/>
            <ac:spMk id="11" creationId="{8918E6E3-9553-4C4A-9E57-B18EA877BBC9}"/>
          </ac:spMkLst>
        </pc:spChg>
        <pc:spChg chg="add del mod topLvl">
          <ac:chgData name="Kulinich Bohdan" userId="48e65c9f34e137d0" providerId="LiveId" clId="{EFC2DDD0-624D-46AA-B296-7D628EB9E316}" dt="2019-10-08T04:12:52.999" v="1160" actId="478"/>
          <ac:spMkLst>
            <pc:docMk/>
            <pc:sldMk cId="1811028756" sldId="317"/>
            <ac:spMk id="12" creationId="{3C88D323-BCA1-4E1E-9E2B-2FD74B4D870A}"/>
          </ac:spMkLst>
        </pc:spChg>
        <pc:spChg chg="del">
          <ac:chgData name="Kulinich Bohdan" userId="48e65c9f34e137d0" providerId="LiveId" clId="{EFC2DDD0-624D-46AA-B296-7D628EB9E316}" dt="2019-10-07T21:12:08.151" v="815" actId="478"/>
          <ac:spMkLst>
            <pc:docMk/>
            <pc:sldMk cId="1811028756" sldId="317"/>
            <ac:spMk id="13" creationId="{1EEAB063-2E3B-43BE-ABCC-BA55F7EF6FC9}"/>
          </ac:spMkLst>
        </pc:spChg>
        <pc:spChg chg="add del mod topLvl">
          <ac:chgData name="Kulinich Bohdan" userId="48e65c9f34e137d0" providerId="LiveId" clId="{EFC2DDD0-624D-46AA-B296-7D628EB9E316}" dt="2019-10-08T04:13:19.511" v="1168" actId="478"/>
          <ac:spMkLst>
            <pc:docMk/>
            <pc:sldMk cId="1811028756" sldId="317"/>
            <ac:spMk id="13" creationId="{C7C86365-ADCE-4018-9A81-7BC048633478}"/>
          </ac:spMkLst>
        </pc:spChg>
        <pc:spChg chg="del">
          <ac:chgData name="Kulinich Bohdan" userId="48e65c9f34e137d0" providerId="LiveId" clId="{EFC2DDD0-624D-46AA-B296-7D628EB9E316}" dt="2019-10-07T21:12:12.341" v="819" actId="478"/>
          <ac:spMkLst>
            <pc:docMk/>
            <pc:sldMk cId="1811028756" sldId="317"/>
            <ac:spMk id="14" creationId="{3C5A5C69-4D6C-4213-9321-19D0FA4FA1EC}"/>
          </ac:spMkLst>
        </pc:spChg>
        <pc:spChg chg="mod topLvl">
          <ac:chgData name="Kulinich Bohdan" userId="48e65c9f34e137d0" providerId="LiveId" clId="{EFC2DDD0-624D-46AA-B296-7D628EB9E316}" dt="2019-10-08T04:09:50.563" v="1104" actId="165"/>
          <ac:spMkLst>
            <pc:docMk/>
            <pc:sldMk cId="1811028756" sldId="317"/>
            <ac:spMk id="14" creationId="{C50E960A-902C-4F06-B424-C7A37B2DF22C}"/>
          </ac:spMkLst>
        </pc:spChg>
        <pc:spChg chg="add del mod topLvl">
          <ac:chgData name="Kulinich Bohdan" userId="48e65c9f34e137d0" providerId="LiveId" clId="{EFC2DDD0-624D-46AA-B296-7D628EB9E316}" dt="2019-10-08T04:13:09.575" v="1165" actId="478"/>
          <ac:spMkLst>
            <pc:docMk/>
            <pc:sldMk cId="1811028756" sldId="317"/>
            <ac:spMk id="15" creationId="{84282C29-3711-4324-BF57-6CA86425273D}"/>
          </ac:spMkLst>
        </pc:spChg>
        <pc:spChg chg="del">
          <ac:chgData name="Kulinich Bohdan" userId="48e65c9f34e137d0" providerId="LiveId" clId="{EFC2DDD0-624D-46AA-B296-7D628EB9E316}" dt="2019-10-07T21:12:18.616" v="823" actId="478"/>
          <ac:spMkLst>
            <pc:docMk/>
            <pc:sldMk cId="1811028756" sldId="317"/>
            <ac:spMk id="15" creationId="{EDD46222-E72F-415D-8CCF-0C7DEBEAF111}"/>
          </ac:spMkLst>
        </pc:spChg>
        <pc:spChg chg="add del mod topLvl">
          <ac:chgData name="Kulinich Bohdan" userId="48e65c9f34e137d0" providerId="LiveId" clId="{EFC2DDD0-624D-46AA-B296-7D628EB9E316}" dt="2019-10-08T04:12:48.421" v="1159" actId="478"/>
          <ac:spMkLst>
            <pc:docMk/>
            <pc:sldMk cId="1811028756" sldId="317"/>
            <ac:spMk id="16" creationId="{10B55050-9C57-4022-87DD-18F6F4AB037D}"/>
          </ac:spMkLst>
        </pc:spChg>
        <pc:spChg chg="del">
          <ac:chgData name="Kulinich Bohdan" userId="48e65c9f34e137d0" providerId="LiveId" clId="{EFC2DDD0-624D-46AA-B296-7D628EB9E316}" dt="2019-10-07T21:12:11.092" v="818" actId="478"/>
          <ac:spMkLst>
            <pc:docMk/>
            <pc:sldMk cId="1811028756" sldId="317"/>
            <ac:spMk id="16" creationId="{4DC026E3-6766-41A3-A6B5-1B8781D1CB26}"/>
          </ac:spMkLst>
        </pc:spChg>
        <pc:spChg chg="add del mod topLvl">
          <ac:chgData name="Kulinich Bohdan" userId="48e65c9f34e137d0" providerId="LiveId" clId="{EFC2DDD0-624D-46AA-B296-7D628EB9E316}" dt="2019-10-08T04:12:58.108" v="1161" actId="478"/>
          <ac:spMkLst>
            <pc:docMk/>
            <pc:sldMk cId="1811028756" sldId="317"/>
            <ac:spMk id="17" creationId="{9BEC1DBA-45E6-4618-8FA8-F3C210BA100E}"/>
          </ac:spMkLst>
        </pc:spChg>
        <pc:spChg chg="del">
          <ac:chgData name="Kulinich Bohdan" userId="48e65c9f34e137d0" providerId="LiveId" clId="{EFC2DDD0-624D-46AA-B296-7D628EB9E316}" dt="2019-10-07T21:12:09.542" v="817" actId="478"/>
          <ac:spMkLst>
            <pc:docMk/>
            <pc:sldMk cId="1811028756" sldId="317"/>
            <ac:spMk id="18" creationId="{F91EBFAF-88A2-474B-9348-FC82A0FC74DE}"/>
          </ac:spMkLst>
        </pc:spChg>
        <pc:spChg chg="del">
          <ac:chgData name="Kulinich Bohdan" userId="48e65c9f34e137d0" providerId="LiveId" clId="{EFC2DDD0-624D-46AA-B296-7D628EB9E316}" dt="2019-10-07T21:12:21.416" v="824" actId="478"/>
          <ac:spMkLst>
            <pc:docMk/>
            <pc:sldMk cId="1811028756" sldId="317"/>
            <ac:spMk id="19" creationId="{06BD2B7A-AA37-49A5-B70A-E67AF5FB19E1}"/>
          </ac:spMkLst>
        </pc:spChg>
        <pc:spChg chg="mod ord">
          <ac:chgData name="Kulinich Bohdan" userId="48e65c9f34e137d0" providerId="LiveId" clId="{EFC2DDD0-624D-46AA-B296-7D628EB9E316}" dt="2019-10-08T04:08:45.135" v="1100" actId="167"/>
          <ac:spMkLst>
            <pc:docMk/>
            <pc:sldMk cId="1811028756" sldId="317"/>
            <ac:spMk id="20" creationId="{00000000-0000-0000-0000-000000000000}"/>
          </ac:spMkLst>
        </pc:spChg>
        <pc:spChg chg="add del mod topLvl">
          <ac:chgData name="Kulinich Bohdan" userId="48e65c9f34e137d0" providerId="LiveId" clId="{EFC2DDD0-624D-46AA-B296-7D628EB9E316}" dt="2019-10-08T04:13:04.668" v="1164" actId="478"/>
          <ac:spMkLst>
            <pc:docMk/>
            <pc:sldMk cId="1811028756" sldId="317"/>
            <ac:spMk id="21" creationId="{D5ED22AC-5DB3-4BE4-807D-6A1CEFE64107}"/>
          </ac:spMkLst>
        </pc:spChg>
        <pc:spChg chg="del">
          <ac:chgData name="Kulinich Bohdan" userId="48e65c9f34e137d0" providerId="LiveId" clId="{EFC2DDD0-624D-46AA-B296-7D628EB9E316}" dt="2019-10-07T21:12:17.354" v="822" actId="478"/>
          <ac:spMkLst>
            <pc:docMk/>
            <pc:sldMk cId="1811028756" sldId="317"/>
            <ac:spMk id="21" creationId="{FAF8A020-5613-4BF1-857D-0300A64C23DC}"/>
          </ac:spMkLst>
        </pc:spChg>
        <pc:spChg chg="del">
          <ac:chgData name="Kulinich Bohdan" userId="48e65c9f34e137d0" providerId="LiveId" clId="{EFC2DDD0-624D-46AA-B296-7D628EB9E316}" dt="2019-10-07T21:12:04.224" v="814" actId="478"/>
          <ac:spMkLst>
            <pc:docMk/>
            <pc:sldMk cId="1811028756" sldId="317"/>
            <ac:spMk id="22" creationId="{017290A5-BB4C-4A8D-BAC2-47CE69491DD7}"/>
          </ac:spMkLst>
        </pc:spChg>
        <pc:spChg chg="add del mod topLvl">
          <ac:chgData name="Kulinich Bohdan" userId="48e65c9f34e137d0" providerId="LiveId" clId="{EFC2DDD0-624D-46AA-B296-7D628EB9E316}" dt="2019-10-08T04:13:11.807" v="1167" actId="478"/>
          <ac:spMkLst>
            <pc:docMk/>
            <pc:sldMk cId="1811028756" sldId="317"/>
            <ac:spMk id="22" creationId="{F01B8380-BF9F-4CBE-950D-9B657FE2263D}"/>
          </ac:spMkLst>
        </pc:spChg>
        <pc:spChg chg="add del mod topLvl">
          <ac:chgData name="Kulinich Bohdan" userId="48e65c9f34e137d0" providerId="LiveId" clId="{EFC2DDD0-624D-46AA-B296-7D628EB9E316}" dt="2019-10-08T04:13:00.764" v="1162" actId="478"/>
          <ac:spMkLst>
            <pc:docMk/>
            <pc:sldMk cId="1811028756" sldId="317"/>
            <ac:spMk id="23" creationId="{DB56354D-F8BF-42F7-AC74-66AE86EB54CB}"/>
          </ac:spMkLst>
        </pc:spChg>
        <pc:spChg chg="add mod">
          <ac:chgData name="Kulinich Bohdan" userId="48e65c9f34e137d0" providerId="LiveId" clId="{EFC2DDD0-624D-46AA-B296-7D628EB9E316}" dt="2019-10-08T04:09:29.235" v="1103" actId="1076"/>
          <ac:spMkLst>
            <pc:docMk/>
            <pc:sldMk cId="1811028756" sldId="317"/>
            <ac:spMk id="24" creationId="{81EBF473-4F6C-4A2F-9841-5A47994593FA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6" creationId="{A3FBC61D-3F9F-4268-865F-E7ECA40F3DC8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7" creationId="{3EFBF8D1-3799-4327-93DB-2F2190DC2FE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8" creationId="{9C2CE016-23E0-47C6-A794-3FC82AAA9F0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0" creationId="{BE3CD5C1-B005-467C-99B5-557AAE93336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1" creationId="{489A4D49-B75F-4EF5-8503-22A61785D2F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2" creationId="{A4EFBBC4-7E36-4B75-B490-020C129681EB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4" creationId="{9C8B5573-86BA-4670-9C4A-BD2360C2A8FB}"/>
          </ac:spMkLst>
        </pc:spChg>
        <pc:spChg chg="del mod">
          <ac:chgData name="Kulinich Bohdan" userId="48e65c9f34e137d0" providerId="LiveId" clId="{EFC2DDD0-624D-46AA-B296-7D628EB9E316}" dt="2019-10-08T04:05:50.560" v="1073" actId="478"/>
          <ac:spMkLst>
            <pc:docMk/>
            <pc:sldMk cId="1811028756" sldId="317"/>
            <ac:spMk id="35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6" creationId="{C440FD45-EC77-40FF-9F23-EFF6BE828F6E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7" creationId="{D7EA0A17-8502-4B7D-A51A-8B192B24A149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8" creationId="{0FB49204-DD9C-44DD-A283-E8384A624302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1" creationId="{FD0F674B-E1FA-4BBB-B6C9-55A192B30076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2" creationId="{4EBCD961-21F6-4963-892A-804C444E3BA4}"/>
          </ac:spMkLst>
        </pc:spChg>
        <pc:spChg chg="add mod">
          <ac:chgData name="Kulinich Bohdan" userId="48e65c9f34e137d0" providerId="LiveId" clId="{EFC2DDD0-624D-46AA-B296-7D628EB9E316}" dt="2019-10-08T04:28:52.414" v="1185" actId="1076"/>
          <ac:spMkLst>
            <pc:docMk/>
            <pc:sldMk cId="1811028756" sldId="317"/>
            <ac:spMk id="43" creationId="{CB5C657B-8580-4B48-8CBB-FD10DE4FA9E3}"/>
          </ac:spMkLst>
        </pc:spChg>
        <pc:spChg chg="add mod">
          <ac:chgData name="Kulinich Bohdan" userId="48e65c9f34e137d0" providerId="LiveId" clId="{EFC2DDD0-624D-46AA-B296-7D628EB9E316}" dt="2019-10-08T04:33:44.935" v="1238" actId="14100"/>
          <ac:spMkLst>
            <pc:docMk/>
            <pc:sldMk cId="1811028756" sldId="317"/>
            <ac:spMk id="44" creationId="{7F990361-08D4-434C-97E4-490414C65896}"/>
          </ac:spMkLst>
        </pc:spChg>
        <pc:spChg chg="add mod">
          <ac:chgData name="Kulinich Bohdan" userId="48e65c9f34e137d0" providerId="LiveId" clId="{EFC2DDD0-624D-46AA-B296-7D628EB9E316}" dt="2019-10-08T04:36:13.938" v="1243" actId="207"/>
          <ac:spMkLst>
            <pc:docMk/>
            <pc:sldMk cId="1811028756" sldId="317"/>
            <ac:spMk id="45" creationId="{74C456F7-5441-49E0-88E5-6DA4FF343164}"/>
          </ac:spMkLst>
        </pc:spChg>
        <pc:grpChg chg="add del mod">
          <ac:chgData name="Kulinich Bohdan" userId="48e65c9f34e137d0" providerId="LiveId" clId="{EFC2DDD0-624D-46AA-B296-7D628EB9E316}" dt="2019-10-08T04:09:50.563" v="1104" actId="165"/>
          <ac:grpSpMkLst>
            <pc:docMk/>
            <pc:sldMk cId="1811028756" sldId="317"/>
            <ac:grpSpMk id="9" creationId="{2AE1ABB6-DF77-42E9-B320-50FD3B9CEAD2}"/>
          </ac:grpSpMkLst>
        </pc:grpChg>
        <pc:picChg chg="add del mod ord">
          <ac:chgData name="Kulinich Bohdan" userId="48e65c9f34e137d0" providerId="LiveId" clId="{EFC2DDD0-624D-46AA-B296-7D628EB9E316}" dt="2019-10-08T04:44:23.475" v="1253" actId="478"/>
          <ac:picMkLst>
            <pc:docMk/>
            <pc:sldMk cId="1811028756" sldId="317"/>
            <ac:picMk id="2" creationId="{00000000-0000-0000-0000-000000000000}"/>
          </ac:picMkLst>
        </pc:picChg>
        <pc:picChg chg="add mod">
          <ac:chgData name="Kulinich Bohdan" userId="48e65c9f34e137d0" providerId="LiveId" clId="{EFC2DDD0-624D-46AA-B296-7D628EB9E316}" dt="2019-10-08T04:44:37.337" v="1255" actId="1076"/>
          <ac:picMkLst>
            <pc:docMk/>
            <pc:sldMk cId="1811028756" sldId="317"/>
            <ac:picMk id="6" creationId="{B0829AD7-CCB7-4AD6-9D42-0BA7907406F0}"/>
          </ac:picMkLst>
        </pc:picChg>
        <pc:picChg chg="add del mod topLvl">
          <ac:chgData name="Kulinich Bohdan" userId="48e65c9f34e137d0" providerId="LiveId" clId="{EFC2DDD0-624D-46AA-B296-7D628EB9E316}" dt="2019-10-08T04:12:46.221" v="1158" actId="478"/>
          <ac:picMkLst>
            <pc:docMk/>
            <pc:sldMk cId="1811028756" sldId="317"/>
            <ac:picMk id="10" creationId="{64E90EC1-AE92-4261-B448-16F325545D49}"/>
          </ac:picMkLst>
        </pc:picChg>
        <pc:picChg chg="del mod topLvl">
          <ac:chgData name="Kulinich Bohdan" userId="48e65c9f34e137d0" providerId="LiveId" clId="{EFC2DDD0-624D-46AA-B296-7D628EB9E316}" dt="2019-10-08T04:12:45.102" v="1157" actId="478"/>
          <ac:picMkLst>
            <pc:docMk/>
            <pc:sldMk cId="1811028756" sldId="317"/>
            <ac:picMk id="11" creationId="{5403D2D7-4637-494F-8E62-AF5FC5BAA374}"/>
          </ac:picMkLst>
        </pc:picChg>
        <pc:picChg chg="add del">
          <ac:chgData name="Kulinich Bohdan" userId="48e65c9f34e137d0" providerId="LiveId" clId="{EFC2DDD0-624D-46AA-B296-7D628EB9E316}" dt="2019-10-08T04:14:42.378" v="1176"/>
          <ac:picMkLst>
            <pc:docMk/>
            <pc:sldMk cId="1811028756" sldId="317"/>
            <ac:picMk id="25" creationId="{33AF76A6-F4D8-4173-9324-8417F82B1A0C}"/>
          </ac:picMkLst>
        </pc:picChg>
        <pc:picChg chg="add mod">
          <ac:chgData name="Kulinich Bohdan" userId="48e65c9f34e137d0" providerId="LiveId" clId="{EFC2DDD0-624D-46AA-B296-7D628EB9E316}" dt="2019-10-08T04:16:17.843" v="1183" actId="1076"/>
          <ac:picMkLst>
            <pc:docMk/>
            <pc:sldMk cId="1811028756" sldId="317"/>
            <ac:picMk id="33" creationId="{7AD4B49A-E49D-42CC-8CD1-29DA7AE7AFDF}"/>
          </ac:picMkLst>
        </pc:picChg>
        <pc:cxnChg chg="del">
          <ac:chgData name="Kulinich Bohdan" userId="48e65c9f34e137d0" providerId="LiveId" clId="{EFC2DDD0-624D-46AA-B296-7D628EB9E316}" dt="2019-10-07T21:12:13.255" v="820" actId="478"/>
          <ac:cxnSpMkLst>
            <pc:docMk/>
            <pc:sldMk cId="1811028756" sldId="317"/>
            <ac:cxnSpMk id="6" creationId="{997D3FFB-9BA6-441B-8EDD-7FB66D225BA4}"/>
          </ac:cxnSpMkLst>
        </pc:cxnChg>
        <pc:cxnChg chg="del">
          <ac:chgData name="Kulinich Bohdan" userId="48e65c9f34e137d0" providerId="LiveId" clId="{EFC2DDD0-624D-46AA-B296-7D628EB9E316}" dt="2019-10-07T21:12:08.860" v="816" actId="478"/>
          <ac:cxnSpMkLst>
            <pc:docMk/>
            <pc:sldMk cId="1811028756" sldId="317"/>
            <ac:cxnSpMk id="17" creationId="{A55CA4CF-9FD5-4177-BF66-DF40AA4B28DD}"/>
          </ac:cxnSpMkLst>
        </pc:cxnChg>
        <pc:cxnChg chg="add del mod topLvl">
          <ac:chgData name="Kulinich Bohdan" userId="48e65c9f34e137d0" providerId="LiveId" clId="{EFC2DDD0-624D-46AA-B296-7D628EB9E316}" dt="2019-10-08T04:13:10.436" v="1166" actId="478"/>
          <ac:cxnSpMkLst>
            <pc:docMk/>
            <pc:sldMk cId="1811028756" sldId="317"/>
            <ac:cxnSpMk id="18" creationId="{99570AE5-87B5-43EF-9207-6321392A2151}"/>
          </ac:cxnSpMkLst>
        </pc:cxnChg>
        <pc:cxnChg chg="add del mod topLvl">
          <ac:chgData name="Kulinich Bohdan" userId="48e65c9f34e137d0" providerId="LiveId" clId="{EFC2DDD0-624D-46AA-B296-7D628EB9E316}" dt="2019-10-08T04:13:02.116" v="1163" actId="478"/>
          <ac:cxnSpMkLst>
            <pc:docMk/>
            <pc:sldMk cId="1811028756" sldId="317"/>
            <ac:cxnSpMk id="19" creationId="{851D50D3-5CF2-492B-90CB-C988209F5F06}"/>
          </ac:cxnSpMkLst>
        </pc:cxnChg>
        <pc:cxnChg chg="add del">
          <ac:chgData name="Kulinich Bohdan" userId="48e65c9f34e137d0" providerId="LiveId" clId="{EFC2DDD0-624D-46AA-B296-7D628EB9E316}" dt="2019-10-08T04:14:42.378" v="1176"/>
          <ac:cxnSpMkLst>
            <pc:docMk/>
            <pc:sldMk cId="1811028756" sldId="317"/>
            <ac:cxnSpMk id="29" creationId="{0A3D3068-A8F8-4815-A8A5-F61F4C252EE3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39" creationId="{B6D35699-71D4-4B30-A95C-65178B019887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40" creationId="{C967301F-BF40-4024-8368-59DBA4692FB5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04T04:47:09.466" v="288" actId="14100"/>
        <pc:sldMkLst>
          <pc:docMk/>
          <pc:sldMk cId="2517264251" sldId="322"/>
        </pc:sldMkLst>
        <pc:spChg chg="add mod">
          <ac:chgData name="Kulinich Bohdan" userId="48e65c9f34e137d0" providerId="LiveId" clId="{EFC2DDD0-624D-46AA-B296-7D628EB9E316}" dt="2019-10-04T04:46:21.521" v="285" actId="1076"/>
          <ac:spMkLst>
            <pc:docMk/>
            <pc:sldMk cId="2517264251" sldId="322"/>
            <ac:spMk id="17" creationId="{659C50F5-84F4-46B6-BC15-73342E0F87B9}"/>
          </ac:spMkLst>
        </pc:spChg>
        <pc:spChg chg="mod">
          <ac:chgData name="Kulinich Bohdan" userId="48e65c9f34e137d0" providerId="LiveId" clId="{EFC2DDD0-624D-46AA-B296-7D628EB9E316}" dt="2019-10-04T04:39:56.891" v="221" actId="114"/>
          <ac:spMkLst>
            <pc:docMk/>
            <pc:sldMk cId="2517264251" sldId="322"/>
            <ac:spMk id="28" creationId="{D59F3EB7-5D09-434B-A9FB-F02291B9166B}"/>
          </ac:spMkLst>
        </pc:spChg>
        <pc:spChg chg="mod">
          <ac:chgData name="Kulinich Bohdan" userId="48e65c9f34e137d0" providerId="LiveId" clId="{EFC2DDD0-624D-46AA-B296-7D628EB9E316}" dt="2019-10-04T04:40:27.519" v="227" actId="114"/>
          <ac:spMkLst>
            <pc:docMk/>
            <pc:sldMk cId="2517264251" sldId="322"/>
            <ac:spMk id="29" creationId="{7547327A-0D29-4BB9-8DBC-EBC754DC2920}"/>
          </ac:spMkLst>
        </pc:spChg>
        <pc:spChg chg="mod">
          <ac:chgData name="Kulinich Bohdan" userId="48e65c9f34e137d0" providerId="LiveId" clId="{EFC2DDD0-624D-46AA-B296-7D628EB9E316}" dt="2019-10-04T04:41:08.693" v="233" actId="114"/>
          <ac:spMkLst>
            <pc:docMk/>
            <pc:sldMk cId="2517264251" sldId="322"/>
            <ac:spMk id="30" creationId="{65193058-8E30-46AD-82CF-29B1215956AB}"/>
          </ac:spMkLst>
        </pc:spChg>
        <pc:spChg chg="mod">
          <ac:chgData name="Kulinich Bohdan" userId="48e65c9f34e137d0" providerId="LiveId" clId="{EFC2DDD0-624D-46AA-B296-7D628EB9E316}" dt="2019-10-04T04:42:31.821" v="247" actId="1076"/>
          <ac:spMkLst>
            <pc:docMk/>
            <pc:sldMk cId="2517264251" sldId="322"/>
            <ac:spMk id="31" creationId="{2C3C374A-2B49-4101-BD56-73CDA5E7FE71}"/>
          </ac:spMkLst>
        </pc:spChg>
        <pc:spChg chg="mod">
          <ac:chgData name="Kulinich Bohdan" userId="48e65c9f34e137d0" providerId="LiveId" clId="{EFC2DDD0-624D-46AA-B296-7D628EB9E316}" dt="2019-10-04T04:43:48.572" v="254" actId="114"/>
          <ac:spMkLst>
            <pc:docMk/>
            <pc:sldMk cId="2517264251" sldId="322"/>
            <ac:spMk id="32" creationId="{3C4576C8-1987-41BD-B476-3905075F4EC3}"/>
          </ac:spMkLst>
        </pc:spChg>
        <pc:spChg chg="mod">
          <ac:chgData name="Kulinich Bohdan" userId="48e65c9f34e137d0" providerId="LiveId" clId="{EFC2DDD0-624D-46AA-B296-7D628EB9E316}" dt="2019-10-04T04:44:20.552" v="261" actId="1076"/>
          <ac:spMkLst>
            <pc:docMk/>
            <pc:sldMk cId="2517264251" sldId="322"/>
            <ac:spMk id="33" creationId="{66D8642C-802F-4F00-A874-279098021FBC}"/>
          </ac:spMkLst>
        </pc:spChg>
        <pc:spChg chg="del">
          <ac:chgData name="Kulinich Bohdan" userId="48e65c9f34e137d0" providerId="LiveId" clId="{EFC2DDD0-624D-46AA-B296-7D628EB9E316}" dt="2019-10-04T04:42:40.058" v="248" actId="478"/>
          <ac:spMkLst>
            <pc:docMk/>
            <pc:sldMk cId="2517264251" sldId="322"/>
            <ac:spMk id="34" creationId="{C42B1CB4-0016-43A9-88EB-0C3FA258581C}"/>
          </ac:spMkLst>
        </pc:spChg>
        <pc:spChg chg="mod">
          <ac:chgData name="Kulinich Bohdan" userId="48e65c9f34e137d0" providerId="LiveId" clId="{EFC2DDD0-624D-46AA-B296-7D628EB9E316}" dt="2019-10-04T04:47:09.466" v="288" actId="14100"/>
          <ac:spMkLst>
            <pc:docMk/>
            <pc:sldMk cId="2517264251" sldId="322"/>
            <ac:spMk id="35" creationId="{BBB8D714-D34C-4335-B870-2FCCEAB746E7}"/>
          </ac:spMkLst>
        </pc:spChg>
        <pc:spChg chg="mod">
          <ac:chgData name="Kulinich Bohdan" userId="48e65c9f34e137d0" providerId="LiveId" clId="{EFC2DDD0-624D-46AA-B296-7D628EB9E316}" dt="2019-10-04T04:44:57.350" v="268" actId="114"/>
          <ac:spMkLst>
            <pc:docMk/>
            <pc:sldMk cId="2517264251" sldId="322"/>
            <ac:spMk id="37" creationId="{62AE52DF-5226-4A27-82C1-ABDCF2AF8F22}"/>
          </ac:spMkLst>
        </pc:spChg>
        <pc:spChg chg="mod">
          <ac:chgData name="Kulinich Bohdan" userId="48e65c9f34e137d0" providerId="LiveId" clId="{EFC2DDD0-624D-46AA-B296-7D628EB9E316}" dt="2019-10-04T04:45:25.867" v="275" actId="1076"/>
          <ac:spMkLst>
            <pc:docMk/>
            <pc:sldMk cId="2517264251" sldId="322"/>
            <ac:spMk id="38" creationId="{7FD59854-E8CB-4A61-8095-8E1BC4E6AC5D}"/>
          </ac:spMkLst>
        </pc:spChg>
      </pc:sldChg>
      <pc:sldChg chg="addSp delSp modSp modAnim">
        <pc:chgData name="Kulinich Bohdan" userId="48e65c9f34e137d0" providerId="LiveId" clId="{EFC2DDD0-624D-46AA-B296-7D628EB9E316}" dt="2019-10-07T18:47:06.866" v="721"/>
        <pc:sldMkLst>
          <pc:docMk/>
          <pc:sldMk cId="3551227057" sldId="323"/>
        </pc:sldMkLst>
        <pc:spChg chg="mod">
          <ac:chgData name="Kulinich Bohdan" userId="48e65c9f34e137d0" providerId="LiveId" clId="{EFC2DDD0-624D-46AA-B296-7D628EB9E316}" dt="2019-10-07T18:23:47.871" v="620" actId="20577"/>
          <ac:spMkLst>
            <pc:docMk/>
            <pc:sldMk cId="3551227057" sldId="323"/>
            <ac:spMk id="4" creationId="{00000000-0000-0000-0000-000000000000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9" creationId="{45A45BE9-FC06-4A6E-99B7-C2644DC0256B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11" creationId="{DF79B66C-5BAC-492F-9390-6938C541618F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12" creationId="{3E09600B-EC73-4BF5-9F43-A338920D338F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20" creationId="{04510938-D4E9-42D6-AF91-91239165BF40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27" creationId="{6112F3C0-430C-4B91-AB0F-110579CC777B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28" creationId="{54E805C4-D67D-421C-8149-675C73BE82DE}"/>
          </ac:spMkLst>
        </pc:spChg>
        <pc:grpChg chg="add del mod">
          <ac:chgData name="Kulinich Bohdan" userId="48e65c9f34e137d0" providerId="LiveId" clId="{EFC2DDD0-624D-46AA-B296-7D628EB9E316}" dt="2019-10-07T18:44:04.312" v="664" actId="165"/>
          <ac:grpSpMkLst>
            <pc:docMk/>
            <pc:sldMk cId="3551227057" sldId="323"/>
            <ac:grpSpMk id="2" creationId="{1E9804A6-1283-4CA4-B424-97590642BB2C}"/>
          </ac:grpSpMkLst>
        </pc:grpChg>
        <pc:grpChg chg="add del mod">
          <ac:chgData name="Kulinich Bohdan" userId="48e65c9f34e137d0" providerId="LiveId" clId="{EFC2DDD0-624D-46AA-B296-7D628EB9E316}" dt="2019-10-07T18:45:17.565" v="685" actId="165"/>
          <ac:grpSpMkLst>
            <pc:docMk/>
            <pc:sldMk cId="3551227057" sldId="323"/>
            <ac:grpSpMk id="5" creationId="{5579CCB1-A94A-4CEC-B619-804FCC97E4B8}"/>
          </ac:grpSpMkLst>
        </pc:grpChg>
        <pc:grpChg chg="add del mod">
          <ac:chgData name="Kulinich Bohdan" userId="48e65c9f34e137d0" providerId="LiveId" clId="{EFC2DDD0-624D-46AA-B296-7D628EB9E316}" dt="2019-10-07T18:46:18.509" v="703" actId="165"/>
          <ac:grpSpMkLst>
            <pc:docMk/>
            <pc:sldMk cId="3551227057" sldId="323"/>
            <ac:grpSpMk id="7" creationId="{2A5C886D-B8A1-482D-8FAA-D8E05D4CFD79}"/>
          </ac:grpSpMkLst>
        </pc:grpChg>
        <pc:picChg chg="mod topLvl">
          <ac:chgData name="Kulinich Bohdan" userId="48e65c9f34e137d0" providerId="LiveId" clId="{EFC2DDD0-624D-46AA-B296-7D628EB9E316}" dt="2019-10-07T18:44:04.312" v="664" actId="165"/>
          <ac:picMkLst>
            <pc:docMk/>
            <pc:sldMk cId="3551227057" sldId="323"/>
            <ac:picMk id="6" creationId="{7F5A5FB1-5466-44AB-8FA9-9AC75B03AF69}"/>
          </ac:picMkLst>
        </pc:picChg>
        <pc:picChg chg="mod topLvl">
          <ac:chgData name="Kulinich Bohdan" userId="48e65c9f34e137d0" providerId="LiveId" clId="{EFC2DDD0-624D-46AA-B296-7D628EB9E316}" dt="2019-10-07T18:45:17.565" v="685" actId="165"/>
          <ac:picMkLst>
            <pc:docMk/>
            <pc:sldMk cId="3551227057" sldId="323"/>
            <ac:picMk id="14" creationId="{7C639006-00E4-4F14-85AA-4BAFC23477BF}"/>
          </ac:picMkLst>
        </pc:picChg>
        <pc:picChg chg="mod topLvl">
          <ac:chgData name="Kulinich Bohdan" userId="48e65c9f34e137d0" providerId="LiveId" clId="{EFC2DDD0-624D-46AA-B296-7D628EB9E316}" dt="2019-10-07T18:46:18.509" v="703" actId="165"/>
          <ac:picMkLst>
            <pc:docMk/>
            <pc:sldMk cId="3551227057" sldId="323"/>
            <ac:picMk id="15" creationId="{8EFFDFBC-67B4-48CA-BB29-5631DC910A37}"/>
          </ac:picMkLst>
        </pc:pic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3" creationId="{FCCD737B-0548-410C-8160-675543A45260}"/>
          </ac:cxnSpMkLst>
        </pc:cxn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6" creationId="{91283DD1-6600-42DC-BAD7-A36F6C25A429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19" creationId="{4573E755-37FF-4709-B3DD-4C9583715821}"/>
          </ac:cxnSpMkLst>
        </pc:cxnChg>
        <pc:cxnChg chg="mod topLvl">
          <ac:chgData name="Kulinich Bohdan" userId="48e65c9f34e137d0" providerId="LiveId" clId="{EFC2DDD0-624D-46AA-B296-7D628EB9E316}" dt="2019-10-07T18:46:18.509" v="703" actId="165"/>
          <ac:cxnSpMkLst>
            <pc:docMk/>
            <pc:sldMk cId="3551227057" sldId="323"/>
            <ac:cxnSpMk id="21" creationId="{322DC299-B161-4237-A98A-D8FBF89FE634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24" creationId="{4A3C3893-CDF3-4B95-837A-66284A8F3EEE}"/>
          </ac:cxnSpMkLst>
        </pc:cxnChg>
      </pc:sldChg>
      <pc:sldChg chg="del">
        <pc:chgData name="Kulinich Bohdan" userId="48e65c9f34e137d0" providerId="LiveId" clId="{EFC2DDD0-624D-46AA-B296-7D628EB9E316}" dt="2019-10-07T18:49:10.050" v="723" actId="2696"/>
        <pc:sldMkLst>
          <pc:docMk/>
          <pc:sldMk cId="99202234" sldId="324"/>
        </pc:sldMkLst>
      </pc:sldChg>
      <pc:sldChg chg="addSp modSp modAnim">
        <pc:chgData name="Kulinich Bohdan" userId="48e65c9f34e137d0" providerId="LiveId" clId="{EFC2DDD0-624D-46AA-B296-7D628EB9E316}" dt="2019-10-07T21:04:55.856" v="812"/>
        <pc:sldMkLst>
          <pc:docMk/>
          <pc:sldMk cId="2918127771" sldId="327"/>
        </pc:sldMkLst>
        <pc:spChg chg="add mod">
          <ac:chgData name="Kulinich Bohdan" userId="48e65c9f34e137d0" providerId="LiveId" clId="{EFC2DDD0-624D-46AA-B296-7D628EB9E316}" dt="2019-10-07T21:04:36.230" v="807" actId="14100"/>
          <ac:spMkLst>
            <pc:docMk/>
            <pc:sldMk cId="2918127771" sldId="327"/>
            <ac:spMk id="8" creationId="{D8C14EB8-4C27-4056-8F48-18F8D99C7381}"/>
          </ac:spMkLst>
        </pc:spChg>
        <pc:spChg chg="add mod">
          <ac:chgData name="Kulinich Bohdan" userId="48e65c9f34e137d0" providerId="LiveId" clId="{EFC2DDD0-624D-46AA-B296-7D628EB9E316}" dt="2019-10-07T17:26:32.586" v="291" actId="20577"/>
          <ac:spMkLst>
            <pc:docMk/>
            <pc:sldMk cId="2918127771" sldId="327"/>
            <ac:spMk id="14" creationId="{C0D8D1E6-F1F5-4EA3-9890-5CB77D8ED766}"/>
          </ac:spMkLst>
        </pc:spChg>
        <pc:spChg chg="add mod">
          <ac:chgData name="Kulinich Bohdan" userId="48e65c9f34e137d0" providerId="LiveId" clId="{EFC2DDD0-624D-46AA-B296-7D628EB9E316}" dt="2019-10-07T17:27:06.758" v="299" actId="20577"/>
          <ac:spMkLst>
            <pc:docMk/>
            <pc:sldMk cId="2918127771" sldId="327"/>
            <ac:spMk id="15" creationId="{4D33CF2E-4506-4437-B4B4-45C68B7F1EAB}"/>
          </ac:spMkLst>
        </pc:spChg>
        <pc:spChg chg="add mod">
          <ac:chgData name="Kulinich Bohdan" userId="48e65c9f34e137d0" providerId="LiveId" clId="{EFC2DDD0-624D-46AA-B296-7D628EB9E316}" dt="2019-10-07T18:09:54.676" v="307" actId="20577"/>
          <ac:spMkLst>
            <pc:docMk/>
            <pc:sldMk cId="2918127771" sldId="327"/>
            <ac:spMk id="16" creationId="{5F3D57A5-A076-4B04-8955-34AC8FB5600A}"/>
          </ac:spMkLst>
        </pc:spChg>
        <pc:spChg chg="add mod">
          <ac:chgData name="Kulinich Bohdan" userId="48e65c9f34e137d0" providerId="LiveId" clId="{EFC2DDD0-624D-46AA-B296-7D628EB9E316}" dt="2019-10-07T18:13:44.675" v="339" actId="1076"/>
          <ac:spMkLst>
            <pc:docMk/>
            <pc:sldMk cId="2918127771" sldId="327"/>
            <ac:spMk id="17" creationId="{D3486A00-187A-481A-A892-B367FE953FE3}"/>
          </ac:spMkLst>
        </pc:spChg>
        <pc:spChg chg="add mod">
          <ac:chgData name="Kulinich Bohdan" userId="48e65c9f34e137d0" providerId="LiveId" clId="{EFC2DDD0-624D-46AA-B296-7D628EB9E316}" dt="2019-10-07T18:19:11.844" v="556" actId="20577"/>
          <ac:spMkLst>
            <pc:docMk/>
            <pc:sldMk cId="2918127771" sldId="327"/>
            <ac:spMk id="18" creationId="{4B6257DE-22DC-4B3B-BD3D-D8E81AEC471A}"/>
          </ac:spMkLst>
        </pc:spChg>
        <pc:picChg chg="mod">
          <ac:chgData name="Kulinich Bohdan" userId="48e65c9f34e137d0" providerId="LiveId" clId="{EFC2DDD0-624D-46AA-B296-7D628EB9E316}" dt="2019-10-07T17:26:47.067" v="296" actId="1076"/>
          <ac:picMkLst>
            <pc:docMk/>
            <pc:sldMk cId="2918127771" sldId="327"/>
            <ac:picMk id="21" creationId="{6DEDEE7D-DF50-4E6A-8A47-00F32705D50A}"/>
          </ac:picMkLst>
        </pc:picChg>
        <pc:cxnChg chg="add mod ord">
          <ac:chgData name="Kulinich Bohdan" userId="48e65c9f34e137d0" providerId="LiveId" clId="{EFC2DDD0-624D-46AA-B296-7D628EB9E316}" dt="2019-10-07T21:04:18.794" v="804" actId="166"/>
          <ac:cxnSpMkLst>
            <pc:docMk/>
            <pc:sldMk cId="2918127771" sldId="327"/>
            <ac:cxnSpMk id="5" creationId="{F842E246-FC89-4F5F-A5AF-4EC3AF088B93}"/>
          </ac:cxnSpMkLst>
        </pc:cxnChg>
      </pc:sldChg>
      <pc:sldChg chg="addSp delSp modSp add modTransition delAnim modAnim">
        <pc:chgData name="Kulinich Bohdan" userId="48e65c9f34e137d0" providerId="LiveId" clId="{EFC2DDD0-624D-46AA-B296-7D628EB9E316}" dt="2019-10-09T18:17:30.739" v="1403"/>
        <pc:sldMkLst>
          <pc:docMk/>
          <pc:sldMk cId="2189076879" sldId="328"/>
        </pc:sldMkLst>
        <pc:spChg chg="add del mod">
          <ac:chgData name="Kulinich Bohdan" userId="48e65c9f34e137d0" providerId="LiveId" clId="{EFC2DDD0-624D-46AA-B296-7D628EB9E316}" dt="2019-10-09T18:12:08.042" v="1359" actId="478"/>
          <ac:spMkLst>
            <pc:docMk/>
            <pc:sldMk cId="2189076879" sldId="328"/>
            <ac:spMk id="18" creationId="{09CF807B-99E0-4DE2-95A8-EAF9F1DCE0E3}"/>
          </ac:spMkLst>
        </pc:spChg>
        <pc:spChg chg="add del mod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19" creationId="{384D994F-0067-481D-82BF-F95C657C590D}"/>
          </ac:spMkLst>
        </pc:spChg>
        <pc:spChg chg="add del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20" creationId="{56DB1DE0-3BB0-4927-B591-05655D023410}"/>
          </ac:spMkLst>
        </pc:spChg>
        <pc:spChg chg="add del">
          <ac:chgData name="Kulinich Bohdan" userId="48e65c9f34e137d0" providerId="LiveId" clId="{EFC2DDD0-624D-46AA-B296-7D628EB9E316}" dt="2019-10-09T18:06:11.367" v="1347" actId="478"/>
          <ac:spMkLst>
            <pc:docMk/>
            <pc:sldMk cId="2189076879" sldId="328"/>
            <ac:spMk id="22" creationId="{A9E6AD3E-49A8-4A60-BDF8-3DDD723C6AD1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3" creationId="{72528A23-1C0B-44EB-B9CC-65270CFA437B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4" creationId="{506E087B-E204-4A2E-B246-158D8108424E}"/>
          </ac:spMkLst>
        </pc:spChg>
        <pc:picChg chg="add del">
          <ac:chgData name="Kulinich Bohdan" userId="48e65c9f34e137d0" providerId="LiveId" clId="{EFC2DDD0-624D-46AA-B296-7D628EB9E316}" dt="2019-10-09T18:06:09.214" v="1346" actId="478"/>
          <ac:picMkLst>
            <pc:docMk/>
            <pc:sldMk cId="2189076879" sldId="328"/>
            <ac:picMk id="21" creationId="{48B03BE3-5C7B-4485-A4E6-3D8E3F933CF4}"/>
          </ac:picMkLst>
        </pc:picChg>
      </pc:sldChg>
      <pc:sldChg chg="addSp delSp modSp add del delAnim modAnim">
        <pc:chgData name="Kulinich Bohdan" userId="48e65c9f34e137d0" providerId="LiveId" clId="{EFC2DDD0-624D-46AA-B296-7D628EB9E316}" dt="2019-10-08T04:48:07.807" v="1268" actId="2696"/>
        <pc:sldMkLst>
          <pc:docMk/>
          <pc:sldMk cId="3007992594" sldId="328"/>
        </pc:sldMkLst>
        <pc:spChg chg="del">
          <ac:chgData name="Kulinich Bohdan" userId="48e65c9f34e137d0" providerId="LiveId" clId="{EFC2DDD0-624D-46AA-B296-7D628EB9E316}" dt="2019-10-08T04:05:10.180" v="1066" actId="478"/>
          <ac:spMkLst>
            <pc:docMk/>
            <pc:sldMk cId="3007992594" sldId="328"/>
            <ac:spMk id="8" creationId="{D8C14EB8-4C27-4056-8F48-18F8D99C7381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4" creationId="{C0D8D1E6-F1F5-4EA3-9890-5CB77D8ED76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5" creationId="{4D33CF2E-4506-4437-B4B4-45C68B7F1EAB}"/>
          </ac:spMkLst>
        </pc:spChg>
        <pc:spChg chg="mod topLvl">
          <ac:chgData name="Kulinich Bohdan" userId="48e65c9f34e137d0" providerId="LiveId" clId="{EFC2DDD0-624D-46AA-B296-7D628EB9E316}" dt="2019-10-08T04:14:29.524" v="1174" actId="1076"/>
          <ac:spMkLst>
            <pc:docMk/>
            <pc:sldMk cId="3007992594" sldId="328"/>
            <ac:spMk id="16" creationId="{5F3D57A5-A076-4B04-8955-34AC8FB5600A}"/>
          </ac:spMkLst>
        </pc:spChg>
        <pc:spChg chg="del">
          <ac:chgData name="Kulinich Bohdan" userId="48e65c9f34e137d0" providerId="LiveId" clId="{EFC2DDD0-624D-46AA-B296-7D628EB9E316}" dt="2019-10-08T04:05:14.058" v="1068" actId="478"/>
          <ac:spMkLst>
            <pc:docMk/>
            <pc:sldMk cId="3007992594" sldId="328"/>
            <ac:spMk id="17" creationId="{D3486A00-187A-481A-A892-B367FE953FE3}"/>
          </ac:spMkLst>
        </pc:spChg>
        <pc:spChg chg="del">
          <ac:chgData name="Kulinich Bohdan" userId="48e65c9f34e137d0" providerId="LiveId" clId="{EFC2DDD0-624D-46AA-B296-7D628EB9E316}" dt="2019-10-08T04:05:12.347" v="1067" actId="478"/>
          <ac:spMkLst>
            <pc:docMk/>
            <pc:sldMk cId="3007992594" sldId="328"/>
            <ac:spMk id="18" creationId="{4B6257DE-22DC-4B3B-BD3D-D8E81AEC471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6" creationId="{6642456A-7CAA-485F-8C3F-474C7168E32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7" creationId="{6DCBBA39-2265-4586-835E-84A627C30B1A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28" creationId="{89799E52-ACC5-4FBD-9C75-E25C48E3F103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32" creationId="{B9E8DFA8-5935-4EFC-94A1-43E258ABAAB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1" creationId="{50B80FAF-3B49-41E8-B47D-E4F352D7C2A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2" creationId="{817366D4-F641-43E7-8315-B6E8C969C542}"/>
          </ac:spMkLst>
        </pc:spChg>
        <pc:grpChg chg="add del mod">
          <ac:chgData name="Kulinich Bohdan" userId="48e65c9f34e137d0" providerId="LiveId" clId="{EFC2DDD0-624D-46AA-B296-7D628EB9E316}" dt="2019-10-08T04:13:47.450" v="1172" actId="165"/>
          <ac:grpSpMkLst>
            <pc:docMk/>
            <pc:sldMk cId="3007992594" sldId="328"/>
            <ac:grpSpMk id="2" creationId="{1E73C89E-5722-454F-B5AA-4B38A2852A7B}"/>
          </ac:grpSpMkLst>
        </pc:grpChg>
        <pc:picChg chg="mod topLvl">
          <ac:chgData name="Kulinich Bohdan" userId="48e65c9f34e137d0" providerId="LiveId" clId="{EFC2DDD0-624D-46AA-B296-7D628EB9E316}" dt="2019-10-08T04:13:47.450" v="1172" actId="165"/>
          <ac:picMkLst>
            <pc:docMk/>
            <pc:sldMk cId="3007992594" sldId="328"/>
            <ac:picMk id="20" creationId="{F889033E-5382-48AA-8D60-B46EF995E10C}"/>
          </ac:picMkLst>
        </pc:picChg>
        <pc:picChg chg="mod topLvl">
          <ac:chgData name="Kulinich Bohdan" userId="48e65c9f34e137d0" providerId="LiveId" clId="{EFC2DDD0-624D-46AA-B296-7D628EB9E316}" dt="2019-10-08T04:15:51.726" v="1179" actId="1076"/>
          <ac:picMkLst>
            <pc:docMk/>
            <pc:sldMk cId="3007992594" sldId="328"/>
            <ac:picMk id="21" creationId="{6DEDEE7D-DF50-4E6A-8A47-00F32705D50A}"/>
          </ac:picMkLst>
        </pc:picChg>
        <pc:cxnChg chg="del mod">
          <ac:chgData name="Kulinich Bohdan" userId="48e65c9f34e137d0" providerId="LiveId" clId="{EFC2DDD0-624D-46AA-B296-7D628EB9E316}" dt="2019-10-08T04:05:37.566" v="1072" actId="478"/>
          <ac:cxnSpMkLst>
            <pc:docMk/>
            <pc:sldMk cId="3007992594" sldId="328"/>
            <ac:cxnSpMk id="5" creationId="{F842E246-FC89-4F5F-A5AF-4EC3AF088B9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6" creationId="{FA456323-37F6-4434-8E37-383EA493485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23" creationId="{5A9C8749-44C7-480D-A8FC-8B24F346C6A5}"/>
          </ac:cxnSpMkLst>
        </pc:cxnChg>
      </pc:sldChg>
      <pc:sldChg chg="delSp add del">
        <pc:chgData name="Kulinich Bohdan" userId="48e65c9f34e137d0" providerId="LiveId" clId="{EFC2DDD0-624D-46AA-B296-7D628EB9E316}" dt="2019-10-09T18:51:36.512" v="1522" actId="2696"/>
        <pc:sldMkLst>
          <pc:docMk/>
          <pc:sldMk cId="2017538333" sldId="329"/>
        </pc:sldMkLst>
        <pc:spChg chg="del">
          <ac:chgData name="Kulinich Bohdan" userId="48e65c9f34e137d0" providerId="LiveId" clId="{EFC2DDD0-624D-46AA-B296-7D628EB9E316}" dt="2019-10-09T18:01:31.655" v="1298" actId="478"/>
          <ac:spMkLst>
            <pc:docMk/>
            <pc:sldMk cId="2017538333" sldId="329"/>
            <ac:spMk id="18" creationId="{09CF807B-99E0-4DE2-95A8-EAF9F1DCE0E3}"/>
          </ac:spMkLst>
        </pc:spChg>
      </pc:sldChg>
      <pc:sldChg chg="addSp delSp modSp add modAnim">
        <pc:chgData name="Kulinich Bohdan" userId="48e65c9f34e137d0" providerId="LiveId" clId="{EFC2DDD0-624D-46AA-B296-7D628EB9E316}" dt="2019-10-09T18:48:51.364" v="1521" actId="1076"/>
        <pc:sldMkLst>
          <pc:docMk/>
          <pc:sldMk cId="858341818" sldId="330"/>
        </pc:sldMkLst>
        <pc:spChg chg="del">
          <ac:chgData name="Kulinich Bohdan" userId="48e65c9f34e137d0" providerId="LiveId" clId="{EFC2DDD0-624D-46AA-B296-7D628EB9E316}" dt="2019-10-09T18:06:40.299" v="1357" actId="478"/>
          <ac:spMkLst>
            <pc:docMk/>
            <pc:sldMk cId="858341818" sldId="330"/>
            <ac:spMk id="9" creationId="{A298A4A0-58A7-4FDA-B452-CF84B291C644}"/>
          </ac:spMkLst>
        </pc:spChg>
        <pc:spChg chg="del">
          <ac:chgData name="Kulinich Bohdan" userId="48e65c9f34e137d0" providerId="LiveId" clId="{EFC2DDD0-624D-46AA-B296-7D628EB9E316}" dt="2019-10-09T18:06:48.146" v="1358" actId="478"/>
          <ac:spMkLst>
            <pc:docMk/>
            <pc:sldMk cId="858341818" sldId="330"/>
            <ac:spMk id="10" creationId="{20928F5C-832D-4C90-B260-3817554379E3}"/>
          </ac:spMkLst>
        </pc:spChg>
        <pc:spChg chg="del">
          <ac:chgData name="Kulinich Bohdan" userId="48e65c9f34e137d0" providerId="LiveId" clId="{EFC2DDD0-624D-46AA-B296-7D628EB9E316}" dt="2019-10-09T18:06:35.595" v="1355" actId="478"/>
          <ac:spMkLst>
            <pc:docMk/>
            <pc:sldMk cId="858341818" sldId="330"/>
            <ac:spMk id="11" creationId="{ACE1E5A8-FECE-49E9-A46B-1D6392217B88}"/>
          </ac:spMkLst>
        </pc:spChg>
        <pc:spChg chg="del">
          <ac:chgData name="Kulinich Bohdan" userId="48e65c9f34e137d0" providerId="LiveId" clId="{EFC2DDD0-624D-46AA-B296-7D628EB9E316}" dt="2019-10-09T18:06:36.734" v="1356" actId="478"/>
          <ac:spMkLst>
            <pc:docMk/>
            <pc:sldMk cId="858341818" sldId="330"/>
            <ac:spMk id="12" creationId="{2558E11E-1C89-4A6D-B034-F2A9E73FA1F7}"/>
          </ac:spMkLst>
        </pc:spChg>
        <pc:spChg chg="del">
          <ac:chgData name="Kulinich Bohdan" userId="48e65c9f34e137d0" providerId="LiveId" clId="{EFC2DDD0-624D-46AA-B296-7D628EB9E316}" dt="2019-10-09T18:06:33.212" v="1353" actId="478"/>
          <ac:spMkLst>
            <pc:docMk/>
            <pc:sldMk cId="858341818" sldId="330"/>
            <ac:spMk id="13" creationId="{5A1BDED6-E4EB-411B-BD59-86A4C89DF967}"/>
          </ac:spMkLst>
        </pc:spChg>
        <pc:spChg chg="del">
          <ac:chgData name="Kulinich Bohdan" userId="48e65c9f34e137d0" providerId="LiveId" clId="{EFC2DDD0-624D-46AA-B296-7D628EB9E316}" dt="2019-10-09T18:06:34.345" v="1354" actId="478"/>
          <ac:spMkLst>
            <pc:docMk/>
            <pc:sldMk cId="858341818" sldId="330"/>
            <ac:spMk id="14" creationId="{769F51B8-AAEB-4B39-8B15-40C34EDE3EB5}"/>
          </ac:spMkLst>
        </pc:spChg>
        <pc:spChg chg="del">
          <ac:chgData name="Kulinich Bohdan" userId="48e65c9f34e137d0" providerId="LiveId" clId="{EFC2DDD0-624D-46AA-B296-7D628EB9E316}" dt="2019-10-09T18:06:31.314" v="1352" actId="478"/>
          <ac:spMkLst>
            <pc:docMk/>
            <pc:sldMk cId="858341818" sldId="330"/>
            <ac:spMk id="15" creationId="{C48C7463-4AE5-40AC-8E12-EDF83265A589}"/>
          </ac:spMkLst>
        </pc:spChg>
        <pc:spChg chg="del">
          <ac:chgData name="Kulinich Bohdan" userId="48e65c9f34e137d0" providerId="LiveId" clId="{EFC2DDD0-624D-46AA-B296-7D628EB9E316}" dt="2019-10-09T18:06:27.905" v="1350" actId="478"/>
          <ac:spMkLst>
            <pc:docMk/>
            <pc:sldMk cId="858341818" sldId="330"/>
            <ac:spMk id="16" creationId="{812966E2-3446-44D3-9A78-D0BA86D21217}"/>
          </ac:spMkLst>
        </pc:spChg>
        <pc:spChg chg="mod">
          <ac:chgData name="Kulinich Bohdan" userId="48e65c9f34e137d0" providerId="LiveId" clId="{EFC2DDD0-624D-46AA-B296-7D628EB9E316}" dt="2019-10-09T18:15:32.251" v="1389" actId="20577"/>
          <ac:spMkLst>
            <pc:docMk/>
            <pc:sldMk cId="858341818" sldId="330"/>
            <ac:spMk id="19" creationId="{384D994F-0067-481D-82BF-F95C657C590D}"/>
          </ac:spMkLst>
        </pc:spChg>
        <pc:spChg chg="mod">
          <ac:chgData name="Kulinich Bohdan" userId="48e65c9f34e137d0" providerId="LiveId" clId="{EFC2DDD0-624D-46AA-B296-7D628EB9E316}" dt="2019-10-09T18:15:43.036" v="1390" actId="1076"/>
          <ac:spMkLst>
            <pc:docMk/>
            <pc:sldMk cId="858341818" sldId="330"/>
            <ac:spMk id="20" creationId="{56DB1DE0-3BB0-4927-B591-05655D023410}"/>
          </ac:spMkLst>
        </pc:spChg>
        <pc:spChg chg="add mod">
          <ac:chgData name="Kulinich Bohdan" userId="48e65c9f34e137d0" providerId="LiveId" clId="{EFC2DDD0-624D-46AA-B296-7D628EB9E316}" dt="2019-10-09T18:27:53.750" v="1442" actId="114"/>
          <ac:spMkLst>
            <pc:docMk/>
            <pc:sldMk cId="858341818" sldId="330"/>
            <ac:spMk id="21" creationId="{800AFB32-5D3A-4C2C-9ACB-91E120AE75BF}"/>
          </ac:spMkLst>
        </pc:spChg>
        <pc:spChg chg="add mod">
          <ac:chgData name="Kulinich Bohdan" userId="48e65c9f34e137d0" providerId="LiveId" clId="{EFC2DDD0-624D-46AA-B296-7D628EB9E316}" dt="2019-10-09T18:28:32.470" v="1447" actId="14100"/>
          <ac:spMkLst>
            <pc:docMk/>
            <pc:sldMk cId="858341818" sldId="330"/>
            <ac:spMk id="22" creationId="{84A4104C-347A-4059-B0AD-7262B4D86465}"/>
          </ac:spMkLst>
        </pc:spChg>
        <pc:spChg chg="add mod">
          <ac:chgData name="Kulinich Bohdan" userId="48e65c9f34e137d0" providerId="LiveId" clId="{EFC2DDD0-624D-46AA-B296-7D628EB9E316}" dt="2019-10-09T18:41:42.989" v="1480" actId="14100"/>
          <ac:spMkLst>
            <pc:docMk/>
            <pc:sldMk cId="858341818" sldId="330"/>
            <ac:spMk id="23" creationId="{B1943CE9-C770-42B9-BEE3-1E1D17EECACA}"/>
          </ac:spMkLst>
        </pc:spChg>
        <pc:spChg chg="add mod">
          <ac:chgData name="Kulinich Bohdan" userId="48e65c9f34e137d0" providerId="LiveId" clId="{EFC2DDD0-624D-46AA-B296-7D628EB9E316}" dt="2019-10-09T18:48:10.541" v="1504" actId="14100"/>
          <ac:spMkLst>
            <pc:docMk/>
            <pc:sldMk cId="858341818" sldId="330"/>
            <ac:spMk id="24" creationId="{A2C781C3-37D7-4EB4-97C9-D55AA33040E0}"/>
          </ac:spMkLst>
        </pc:spChg>
        <pc:spChg chg="add mod">
          <ac:chgData name="Kulinich Bohdan" userId="48e65c9f34e137d0" providerId="LiveId" clId="{EFC2DDD0-624D-46AA-B296-7D628EB9E316}" dt="2019-10-09T18:48:51.364" v="1521" actId="1076"/>
          <ac:spMkLst>
            <pc:docMk/>
            <pc:sldMk cId="858341818" sldId="330"/>
            <ac:spMk id="25" creationId="{AAAAB477-6D0D-4C71-BAE9-218091974DF1}"/>
          </ac:spMkLst>
        </pc:spChg>
        <pc:picChg chg="del">
          <ac:chgData name="Kulinich Bohdan" userId="48e65c9f34e137d0" providerId="LiveId" clId="{EFC2DDD0-624D-46AA-B296-7D628EB9E316}" dt="2019-10-09T18:06:29.263" v="1351" actId="478"/>
          <ac:picMkLst>
            <pc:docMk/>
            <pc:sldMk cId="858341818" sldId="330"/>
            <ac:picMk id="17" creationId="{4FE32A58-D09A-4BF5-B6E1-CCA330AE0E7B}"/>
          </ac:picMkLst>
        </pc:picChg>
      </pc:sldChg>
      <pc:sldChg chg="addSp delSp modSp add addAnim delAnim modAnim">
        <pc:chgData name="Kulinich Bohdan" userId="48e65c9f34e137d0" providerId="LiveId" clId="{EFC2DDD0-624D-46AA-B296-7D628EB9E316}" dt="2019-10-10T04:22:58.681" v="2319" actId="478"/>
        <pc:sldMkLst>
          <pc:docMk/>
          <pc:sldMk cId="1911096911" sldId="331"/>
        </pc:sldMkLst>
        <pc:spChg chg="mod">
          <ac:chgData name="Kulinich Bohdan" userId="48e65c9f34e137d0" providerId="LiveId" clId="{EFC2DDD0-624D-46AA-B296-7D628EB9E316}" dt="2019-10-09T20:08:20.413" v="1601" actId="14100"/>
          <ac:spMkLst>
            <pc:docMk/>
            <pc:sldMk cId="1911096911" sldId="331"/>
            <ac:spMk id="4" creationId="{00000000-0000-0000-0000-000000000000}"/>
          </ac:spMkLst>
        </pc:spChg>
        <pc:spChg chg="add del mod">
          <ac:chgData name="Kulinich Bohdan" userId="48e65c9f34e137d0" providerId="LiveId" clId="{EFC2DDD0-624D-46AA-B296-7D628EB9E316}" dt="2019-10-09T20:16:15.762" v="1700" actId="122"/>
          <ac:spMkLst>
            <pc:docMk/>
            <pc:sldMk cId="1911096911" sldId="331"/>
            <ac:spMk id="5" creationId="{B12DF0F0-5AB1-40AE-8448-5929B188A0B0}"/>
          </ac:spMkLst>
        </pc:spChg>
        <pc:spChg chg="del">
          <ac:chgData name="Kulinich Bohdan" userId="48e65c9f34e137d0" providerId="LiveId" clId="{EFC2DDD0-624D-46AA-B296-7D628EB9E316}" dt="2019-10-09T20:09:04.712" v="1620" actId="478"/>
          <ac:spMkLst>
            <pc:docMk/>
            <pc:sldMk cId="1911096911" sldId="331"/>
            <ac:spMk id="6" creationId="{88CFD3B4-6753-4289-91E0-6901CF601642}"/>
          </ac:spMkLst>
        </pc:spChg>
        <pc:spChg chg="add del">
          <ac:chgData name="Kulinich Bohdan" userId="48e65c9f34e137d0" providerId="LiveId" clId="{EFC2DDD0-624D-46AA-B296-7D628EB9E316}" dt="2019-10-09T20:08:56.009" v="1616" actId="478"/>
          <ac:spMkLst>
            <pc:docMk/>
            <pc:sldMk cId="1911096911" sldId="331"/>
            <ac:spMk id="8" creationId="{0E98DAC1-322B-44FD-BAF6-E953F0DC3D0E}"/>
          </ac:spMkLst>
        </pc:spChg>
        <pc:spChg chg="add del mod">
          <ac:chgData name="Kulinich Bohdan" userId="48e65c9f34e137d0" providerId="LiveId" clId="{EFC2DDD0-624D-46AA-B296-7D628EB9E316}" dt="2019-10-09T20:09:02.639" v="1619" actId="478"/>
          <ac:spMkLst>
            <pc:docMk/>
            <pc:sldMk cId="1911096911" sldId="331"/>
            <ac:spMk id="9" creationId="{6CB7FC2C-2FA5-4BB2-8B7B-A032E40EAF3F}"/>
          </ac:spMkLst>
        </pc:spChg>
        <pc:spChg chg="add del">
          <ac:chgData name="Kulinich Bohdan" userId="48e65c9f34e137d0" providerId="LiveId" clId="{EFC2DDD0-624D-46AA-B296-7D628EB9E316}" dt="2019-10-09T20:08:45.561" v="1610" actId="478"/>
          <ac:spMkLst>
            <pc:docMk/>
            <pc:sldMk cId="1911096911" sldId="331"/>
            <ac:spMk id="11" creationId="{5657456F-87E3-47FD-B8E1-2BF64F610236}"/>
          </ac:spMkLst>
        </pc:spChg>
        <pc:spChg chg="add del">
          <ac:chgData name="Kulinich Bohdan" userId="48e65c9f34e137d0" providerId="LiveId" clId="{EFC2DDD0-624D-46AA-B296-7D628EB9E316}" dt="2019-10-09T20:08:48.959" v="1612" actId="478"/>
          <ac:spMkLst>
            <pc:docMk/>
            <pc:sldMk cId="1911096911" sldId="331"/>
            <ac:spMk id="12" creationId="{CD924E3D-D954-414E-BDB0-E4E17596A230}"/>
          </ac:spMkLst>
        </pc:spChg>
        <pc:spChg chg="add del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4" creationId="{5E21317D-6AE5-4B0B-8C24-8015342D64B0}"/>
          </ac:spMkLst>
        </pc:spChg>
        <pc:spChg chg="add del">
          <ac:chgData name="Kulinich Bohdan" userId="48e65c9f34e137d0" providerId="LiveId" clId="{EFC2DDD0-624D-46AA-B296-7D628EB9E316}" dt="2019-10-09T20:08:54.408" v="1615" actId="478"/>
          <ac:spMkLst>
            <pc:docMk/>
            <pc:sldMk cId="1911096911" sldId="331"/>
            <ac:spMk id="15" creationId="{775341B9-028F-4E99-BC79-483DDD8C4B00}"/>
          </ac:spMkLst>
        </pc:spChg>
        <pc:spChg chg="add del">
          <ac:chgData name="Kulinich Bohdan" userId="48e65c9f34e137d0" providerId="LiveId" clId="{EFC2DDD0-624D-46AA-B296-7D628EB9E316}" dt="2019-10-09T20:08:46.536" v="1611" actId="478"/>
          <ac:spMkLst>
            <pc:docMk/>
            <pc:sldMk cId="1911096911" sldId="331"/>
            <ac:spMk id="16" creationId="{F80D558D-6B13-49D7-82DA-781408F593F0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7" creationId="{CA23DBB9-7831-4E44-B773-07D4DD518D6D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8" creationId="{B1503FE2-C76A-42F4-81AE-D15EC3F167C0}"/>
          </ac:spMkLst>
        </pc:spChg>
        <pc:spChg chg="add del mod">
          <ac:chgData name="Kulinich Bohdan" userId="48e65c9f34e137d0" providerId="LiveId" clId="{EFC2DDD0-624D-46AA-B296-7D628EB9E316}" dt="2019-10-10T04:22:58.681" v="2319" actId="478"/>
          <ac:spMkLst>
            <pc:docMk/>
            <pc:sldMk cId="1911096911" sldId="331"/>
            <ac:spMk id="19" creationId="{07DFBB30-BE29-4457-B1A4-672650F0764B}"/>
          </ac:spMkLst>
        </pc:spChg>
        <pc:spChg chg="add mod">
          <ac:chgData name="Kulinich Bohdan" userId="48e65c9f34e137d0" providerId="LiveId" clId="{EFC2DDD0-624D-46AA-B296-7D628EB9E316}" dt="2019-10-09T20:29:36.980" v="2108" actId="20577"/>
          <ac:spMkLst>
            <pc:docMk/>
            <pc:sldMk cId="1911096911" sldId="331"/>
            <ac:spMk id="21" creationId="{6EDF7982-04A6-4B28-A64D-8B806CDF0B14}"/>
          </ac:spMkLst>
        </pc:spChg>
        <pc:spChg chg="add mod">
          <ac:chgData name="Kulinich Bohdan" userId="48e65c9f34e137d0" providerId="LiveId" clId="{EFC2DDD0-624D-46AA-B296-7D628EB9E316}" dt="2019-10-09T20:30:56.225" v="2163" actId="1076"/>
          <ac:spMkLst>
            <pc:docMk/>
            <pc:sldMk cId="1911096911" sldId="331"/>
            <ac:spMk id="22" creationId="{4F6EB507-B5BE-4C77-A433-F320BFDD5719}"/>
          </ac:spMkLst>
        </pc:spChg>
        <pc:spChg chg="add mod">
          <ac:chgData name="Kulinich Bohdan" userId="48e65c9f34e137d0" providerId="LiveId" clId="{EFC2DDD0-624D-46AA-B296-7D628EB9E316}" dt="2019-10-09T20:32:00.809" v="2202" actId="1076"/>
          <ac:spMkLst>
            <pc:docMk/>
            <pc:sldMk cId="1911096911" sldId="331"/>
            <ac:spMk id="23" creationId="{36718079-11B5-4E49-A868-6076F47302DC}"/>
          </ac:spMkLst>
        </pc:spChg>
        <pc:spChg chg="add mod">
          <ac:chgData name="Kulinich Bohdan" userId="48e65c9f34e137d0" providerId="LiveId" clId="{EFC2DDD0-624D-46AA-B296-7D628EB9E316}" dt="2019-10-09T20:34:49.370" v="2311" actId="1076"/>
          <ac:spMkLst>
            <pc:docMk/>
            <pc:sldMk cId="1911096911" sldId="331"/>
            <ac:spMk id="24" creationId="{A2217144-1E57-4241-A240-120EF3C91F12}"/>
          </ac:spMkLst>
        </pc:spChg>
        <pc:picChg chg="add del">
          <ac:chgData name="Kulinich Bohdan" userId="48e65c9f34e137d0" providerId="LiveId" clId="{EFC2DDD0-624D-46AA-B296-7D628EB9E316}" dt="2019-10-09T20:08:56.009" v="1616" actId="478"/>
          <ac:picMkLst>
            <pc:docMk/>
            <pc:sldMk cId="1911096911" sldId="331"/>
            <ac:picMk id="7" creationId="{F17CD703-B4DD-4ED5-8079-C29873EE01DD}"/>
          </ac:picMkLst>
        </pc:picChg>
        <pc:picChg chg="add">
          <ac:chgData name="Kulinich Bohdan" userId="48e65c9f34e137d0" providerId="LiveId" clId="{EFC2DDD0-624D-46AA-B296-7D628EB9E316}" dt="2019-10-09T20:29:14.908" v="2051"/>
          <ac:picMkLst>
            <pc:docMk/>
            <pc:sldMk cId="1911096911" sldId="331"/>
            <ac:picMk id="20" creationId="{785DBC25-9AF0-4FF5-B1C7-4DF1D094F51A}"/>
          </ac:picMkLst>
        </pc:picChg>
        <pc:cxnChg chg="add del mod">
          <ac:chgData name="Kulinich Bohdan" userId="48e65c9f34e137d0" providerId="LiveId" clId="{EFC2DDD0-624D-46AA-B296-7D628EB9E316}" dt="2019-10-09T20:15:30.405" v="1698" actId="1076"/>
          <ac:cxnSpMkLst>
            <pc:docMk/>
            <pc:sldMk cId="1911096911" sldId="331"/>
            <ac:cxnSpMk id="13" creationId="{FD4B6653-E653-428A-9A9E-4300BB7CEC4E}"/>
          </ac:cxnSpMkLst>
        </pc:cxnChg>
      </pc:sldChg>
      <pc:sldChg chg="addSp delSp modSp add del">
        <pc:chgData name="Kulinich Bohdan" userId="48e65c9f34e137d0" providerId="LiveId" clId="{EFC2DDD0-624D-46AA-B296-7D628EB9E316}" dt="2019-10-17T17:38:50.680" v="2937" actId="2696"/>
        <pc:sldMkLst>
          <pc:docMk/>
          <pc:sldMk cId="934190516" sldId="332"/>
        </pc:sldMkLst>
        <pc:grpChg chg="add del mod">
          <ac:chgData name="Kulinich Bohdan" userId="48e65c9f34e137d0" providerId="LiveId" clId="{EFC2DDD0-624D-46AA-B296-7D628EB9E316}" dt="2019-10-17T17:33:08.810" v="2936" actId="478"/>
          <ac:grpSpMkLst>
            <pc:docMk/>
            <pc:sldMk cId="934190516" sldId="332"/>
            <ac:grpSpMk id="6" creationId="{0D61D19F-43E6-4720-AFBF-2FF4A413B939}"/>
          </ac:grpSpMkLst>
        </pc:grp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3" creationId="{BD30A16C-C302-4C94-9057-00BE65012288}"/>
          </ac:picMkLst>
        </pc:pic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5" creationId="{7982C76C-88AE-4114-B5A4-666251E32DDC}"/>
          </ac:picMkLst>
        </pc:picChg>
      </pc:sldChg>
      <pc:sldChg chg="del">
        <pc:chgData name="Kulinich Bohdan" userId="48e65c9f34e137d0" providerId="LiveId" clId="{EFC2DDD0-624D-46AA-B296-7D628EB9E316}" dt="2019-10-15T20:21:45.970" v="2635" actId="2696"/>
        <pc:sldMkLst>
          <pc:docMk/>
          <pc:sldMk cId="1698503013" sldId="332"/>
        </pc:sldMkLst>
      </pc:sldChg>
      <pc:sldChg chg="addSp delSp modSp add">
        <pc:chgData name="Kulinich Bohdan" userId="48e65c9f34e137d0" providerId="LiveId" clId="{EFC2DDD0-624D-46AA-B296-7D628EB9E316}" dt="2019-10-18T04:22:35.436" v="3181" actId="164"/>
        <pc:sldMkLst>
          <pc:docMk/>
          <pc:sldMk cId="3492878112" sldId="332"/>
        </pc:sldMkLst>
        <pc:grpChg chg="add mod">
          <ac:chgData name="Kulinich Bohdan" userId="48e65c9f34e137d0" providerId="LiveId" clId="{EFC2DDD0-624D-46AA-B296-7D628EB9E316}" dt="2019-10-18T04:22:35.436" v="3181" actId="164"/>
          <ac:grpSpMkLst>
            <pc:docMk/>
            <pc:sldMk cId="3492878112" sldId="332"/>
            <ac:grpSpMk id="10" creationId="{C36B8E25-71A4-44D2-9490-1901D7546743}"/>
          </ac:grpSpMkLst>
        </pc:grp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3" creationId="{0D228F5C-6F8C-4739-899A-BFFF7D32D5E5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5" creationId="{E1C3FD17-397C-4FF1-A172-DE7FBE22C17A}"/>
          </ac:picMkLst>
        </pc:picChg>
        <pc:picChg chg="add del mod">
          <ac:chgData name="Kulinich Bohdan" userId="48e65c9f34e137d0" providerId="LiveId" clId="{EFC2DDD0-624D-46AA-B296-7D628EB9E316}" dt="2019-10-18T04:22:10.562" v="3177" actId="931"/>
          <ac:picMkLst>
            <pc:docMk/>
            <pc:sldMk cId="3492878112" sldId="332"/>
            <ac:picMk id="7" creationId="{ECEFA97F-A018-4DBC-A707-4F04F27BDDDD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9" creationId="{642B30FB-C0D5-4445-A683-F0A50EAEDE46}"/>
          </ac:picMkLst>
        </pc:picChg>
      </pc:sldChg>
      <pc:sldChg chg="add del">
        <pc:chgData name="Kulinich Bohdan" userId="48e65c9f34e137d0" providerId="LiveId" clId="{EFC2DDD0-624D-46AA-B296-7D628EB9E316}" dt="2019-10-18T04:22:15.894" v="3179"/>
        <pc:sldMkLst>
          <pc:docMk/>
          <pc:sldMk cId="3071918917" sldId="333"/>
        </pc:sldMkLst>
      </pc:sldChg>
    </pc:docChg>
  </pc:docChgLst>
  <pc:docChgLst>
    <pc:chgData name="Kulinich Bohdan" userId="48e65c9f34e137d0" providerId="LiveId" clId="{AA8232F2-4DF3-4AE9-8393-601677EC3ABF}"/>
    <pc:docChg chg="undo custSel addSld delSld modSld sldOrd">
      <pc:chgData name="Kulinich Bohdan" userId="48e65c9f34e137d0" providerId="LiveId" clId="{AA8232F2-4DF3-4AE9-8393-601677EC3ABF}" dt="2019-10-24T14:57:55.708" v="3434" actId="2696"/>
      <pc:docMkLst>
        <pc:docMk/>
      </pc:docMkLst>
      <pc:sldChg chg="modSp">
        <pc:chgData name="Kulinich Bohdan" userId="48e65c9f34e137d0" providerId="LiveId" clId="{AA8232F2-4DF3-4AE9-8393-601677EC3ABF}" dt="2019-10-19T19:48:18.793" v="109" actId="20577"/>
        <pc:sldMkLst>
          <pc:docMk/>
          <pc:sldMk cId="1088591982" sldId="256"/>
        </pc:sldMkLst>
        <pc:spChg chg="mod">
          <ac:chgData name="Kulinich Bohdan" userId="48e65c9f34e137d0" providerId="LiveId" clId="{AA8232F2-4DF3-4AE9-8393-601677EC3ABF}" dt="2019-10-19T19:48:18.793" v="109" actId="20577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AA8232F2-4DF3-4AE9-8393-601677EC3ABF}" dt="2019-10-19T19:42:06.620" v="3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addSp delSp modSp delAnim modAnim">
        <pc:chgData name="Kulinich Bohdan" userId="48e65c9f34e137d0" providerId="LiveId" clId="{AA8232F2-4DF3-4AE9-8393-601677EC3ABF}" dt="2019-10-21T20:16:58.742" v="984"/>
        <pc:sldMkLst>
          <pc:docMk/>
          <pc:sldMk cId="4214866131" sldId="261"/>
        </pc:sldMkLst>
        <pc:spChg chg="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9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2:43.746" v="674" actId="478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1:19.929" v="629" actId="478"/>
          <ac:spMkLst>
            <pc:docMk/>
            <pc:sldMk cId="4214866131" sldId="261"/>
            <ac:spMk id="11" creationId="{8AFCAAB1-DD9C-4F46-A76A-3545ACD64ACA}"/>
          </ac:spMkLst>
        </pc:spChg>
        <pc:spChg chg="add 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13" creationId="{9E200E27-E724-4B1E-8F28-9255204F97D5}"/>
          </ac:spMkLst>
        </pc:spChg>
      </pc:sldChg>
      <pc:sldChg chg="addSp delSp modSp delAnim modAnim">
        <pc:chgData name="Kulinich Bohdan" userId="48e65c9f34e137d0" providerId="LiveId" clId="{AA8232F2-4DF3-4AE9-8393-601677EC3ABF}" dt="2019-10-22T04:44:00.939" v="1407"/>
        <pc:sldMkLst>
          <pc:docMk/>
          <pc:sldMk cId="3788696724" sldId="262"/>
        </pc:sldMkLst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5" creationId="{CE6EB958-1398-4012-883A-A06DEAFAED6C}"/>
          </ac:spMkLst>
        </pc:spChg>
        <pc:spChg chg="mod">
          <ac:chgData name="Kulinich Bohdan" userId="48e65c9f34e137d0" providerId="LiveId" clId="{AA8232F2-4DF3-4AE9-8393-601677EC3ABF}" dt="2019-10-21T19:49:52.244" v="763" actId="1076"/>
          <ac:spMkLst>
            <pc:docMk/>
            <pc:sldMk cId="3788696724" sldId="262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9:39.998" v="755" actId="478"/>
          <ac:spMkLst>
            <pc:docMk/>
            <pc:sldMk cId="3788696724" sldId="262"/>
            <ac:spMk id="8" creationId="{B510CD27-329E-4F4E-A32D-2BA9289CCE3E}"/>
          </ac:spMkLst>
        </pc:spChg>
        <pc:spChg chg="del">
          <ac:chgData name="Kulinich Bohdan" userId="48e65c9f34e137d0" providerId="LiveId" clId="{AA8232F2-4DF3-4AE9-8393-601677EC3ABF}" dt="2019-10-21T19:49:38.458" v="753" actId="478"/>
          <ac:spMkLst>
            <pc:docMk/>
            <pc:sldMk cId="3788696724" sldId="262"/>
            <ac:spMk id="9" creationId="{EEF9D7B8-FB5A-4238-A628-BFF07BCB07EB}"/>
          </ac:spMkLst>
        </pc:spChg>
        <pc:spChg chg="del">
          <ac:chgData name="Kulinich Bohdan" userId="48e65c9f34e137d0" providerId="LiveId" clId="{AA8232F2-4DF3-4AE9-8393-601677EC3ABF}" dt="2019-10-21T19:49:46.548" v="760" actId="478"/>
          <ac:spMkLst>
            <pc:docMk/>
            <pc:sldMk cId="3788696724" sldId="262"/>
            <ac:spMk id="17" creationId="{9F30F723-8944-45E9-B877-43EFDDDE9CB6}"/>
          </ac:spMkLst>
        </pc:spChg>
        <pc:spChg chg="del">
          <ac:chgData name="Kulinich Bohdan" userId="48e65c9f34e137d0" providerId="LiveId" clId="{AA8232F2-4DF3-4AE9-8393-601677EC3ABF}" dt="2019-10-21T19:49:45.676" v="759" actId="478"/>
          <ac:spMkLst>
            <pc:docMk/>
            <pc:sldMk cId="3788696724" sldId="262"/>
            <ac:spMk id="21" creationId="{21E14B42-7A42-4452-9890-90E9EF82D82C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3" creationId="{ED4A0E00-1138-4758-B5E0-8614520B9D9A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4" creationId="{E4A7371D-531A-49A0-B971-DA18D499C3B9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5" creationId="{92C2F6E1-92EB-45A9-A6B4-8A0F4E368127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6" creationId="{020CB8B9-572B-495D-97DB-12F196E5CA54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7" creationId="{7D069905-0563-4BDA-8273-B4B612FE0D2D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8" creationId="{D51BFC5D-554F-41EF-ADEE-62BA203AEA0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9" creationId="{21667546-73CD-4379-847B-E81152C03D7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0" creationId="{043DC47B-5110-4CB0-AB8A-4C7170CD570C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1" creationId="{1C29F569-7012-4741-A148-042546EF93C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2" creationId="{870D5A62-E0C9-4B6C-83F4-1963ABDD79F6}"/>
          </ac:spMkLst>
        </pc:spChg>
        <pc:spChg chg="add mod">
          <ac:chgData name="Kulinich Bohdan" userId="48e65c9f34e137d0" providerId="LiveId" clId="{AA8232F2-4DF3-4AE9-8393-601677EC3ABF}" dt="2019-10-21T19:51:40.898" v="807" actId="120"/>
          <ac:spMkLst>
            <pc:docMk/>
            <pc:sldMk cId="3788696724" sldId="262"/>
            <ac:spMk id="33" creationId="{2A879808-617F-4DAB-B25A-1468A8864928}"/>
          </ac:spMkLst>
        </pc:spChg>
        <pc:spChg chg="add mod">
          <ac:chgData name="Kulinich Bohdan" userId="48e65c9f34e137d0" providerId="LiveId" clId="{AA8232F2-4DF3-4AE9-8393-601677EC3ABF}" dt="2019-10-21T19:53:35.352" v="847" actId="20577"/>
          <ac:spMkLst>
            <pc:docMk/>
            <pc:sldMk cId="3788696724" sldId="262"/>
            <ac:spMk id="34" creationId="{FF77C08D-C0C3-4819-BE8B-B009E7652AB7}"/>
          </ac:spMkLst>
        </pc:spChg>
        <pc:picChg chg="del">
          <ac:chgData name="Kulinich Bohdan" userId="48e65c9f34e137d0" providerId="LiveId" clId="{AA8232F2-4DF3-4AE9-8393-601677EC3ABF}" dt="2019-10-21T19:49:48.475" v="762" actId="478"/>
          <ac:picMkLst>
            <pc:docMk/>
            <pc:sldMk cId="3788696724" sldId="262"/>
            <ac:picMk id="15" creationId="{61B917E8-A509-428A-999B-21DDD0B3586E}"/>
          </ac:picMkLst>
        </pc:picChg>
        <pc:picChg chg="del">
          <ac:chgData name="Kulinich Bohdan" userId="48e65c9f34e137d0" providerId="LiveId" clId="{AA8232F2-4DF3-4AE9-8393-601677EC3ABF}" dt="2019-10-21T19:49:44.591" v="758" actId="478"/>
          <ac:picMkLst>
            <pc:docMk/>
            <pc:sldMk cId="3788696724" sldId="262"/>
            <ac:picMk id="16" creationId="{59ACC612-E412-43F6-9A13-42325B49C1D8}"/>
          </ac:picMkLst>
        </pc:picChg>
        <pc:picChg chg="del">
          <ac:chgData name="Kulinich Bohdan" userId="48e65c9f34e137d0" providerId="LiveId" clId="{AA8232F2-4DF3-4AE9-8393-601677EC3ABF}" dt="2019-10-21T19:49:40.527" v="756" actId="478"/>
          <ac:picMkLst>
            <pc:docMk/>
            <pc:sldMk cId="3788696724" sldId="262"/>
            <ac:picMk id="20" creationId="{5447F61C-7322-4400-89FE-2C3CACF759EF}"/>
          </ac:picMkLst>
        </pc:picChg>
        <pc:picChg chg="del">
          <ac:chgData name="Kulinich Bohdan" userId="48e65c9f34e137d0" providerId="LiveId" clId="{AA8232F2-4DF3-4AE9-8393-601677EC3ABF}" dt="2019-10-21T19:49:39.249" v="754" actId="478"/>
          <ac:picMkLst>
            <pc:docMk/>
            <pc:sldMk cId="3788696724" sldId="262"/>
            <ac:picMk id="22" creationId="{55310815-2BC9-4D49-ACB6-270B95040DB7}"/>
          </ac:picMkLst>
        </pc:picChg>
        <pc:cxnChg chg="del">
          <ac:chgData name="Kulinich Bohdan" userId="48e65c9f34e137d0" providerId="LiveId" clId="{AA8232F2-4DF3-4AE9-8393-601677EC3ABF}" dt="2019-10-21T19:49:47.340" v="761" actId="478"/>
          <ac:cxnSpMkLst>
            <pc:docMk/>
            <pc:sldMk cId="3788696724" sldId="262"/>
            <ac:cxnSpMk id="6" creationId="{AC383748-5FF0-4D07-979D-5765A7E2CBA1}"/>
          </ac:cxnSpMkLst>
        </pc:cxnChg>
        <pc:cxnChg chg="del">
          <ac:chgData name="Kulinich Bohdan" userId="48e65c9f34e137d0" providerId="LiveId" clId="{AA8232F2-4DF3-4AE9-8393-601677EC3ABF}" dt="2019-10-21T19:49:42.678" v="757" actId="478"/>
          <ac:cxnSpMkLst>
            <pc:docMk/>
            <pc:sldMk cId="3788696724" sldId="262"/>
            <ac:cxnSpMk id="12" creationId="{AB5EC3E6-0D7C-4DB0-965C-6795BDB0FA78}"/>
          </ac:cxnSpMkLst>
        </pc:cxnChg>
        <pc:cxnChg chg="del">
          <ac:chgData name="Kulinich Bohdan" userId="48e65c9f34e137d0" providerId="LiveId" clId="{AA8232F2-4DF3-4AE9-8393-601677EC3ABF}" dt="2019-10-21T19:49:42.678" v="757" actId="478"/>
          <ac:cxnSpMkLst>
            <pc:docMk/>
            <pc:sldMk cId="3788696724" sldId="262"/>
            <ac:cxnSpMk id="19" creationId="{9567FB03-04E3-4A51-8232-AE27E6C2F366}"/>
          </ac:cxnSpMkLst>
        </pc:cxnChg>
      </pc:sldChg>
      <pc:sldChg chg="addSp delSp modSp delAnim modAnim">
        <pc:chgData name="Kulinich Bohdan" userId="48e65c9f34e137d0" providerId="LiveId" clId="{AA8232F2-4DF3-4AE9-8393-601677EC3ABF}" dt="2019-10-21T20:44:09.033" v="994"/>
        <pc:sldMkLst>
          <pc:docMk/>
          <pc:sldMk cId="3950386982" sldId="263"/>
        </pc:sldMkLst>
        <pc:spChg chg="mod">
          <ac:chgData name="Kulinich Bohdan" userId="48e65c9f34e137d0" providerId="LiveId" clId="{AA8232F2-4DF3-4AE9-8393-601677EC3ABF}" dt="2019-10-21T20:43:52.768" v="990" actId="1076"/>
          <ac:spMkLst>
            <pc:docMk/>
            <pc:sldMk cId="3950386982" sldId="263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55:12.714" v="852" actId="478"/>
          <ac:spMkLst>
            <pc:docMk/>
            <pc:sldMk cId="3950386982" sldId="263"/>
            <ac:spMk id="15" creationId="{0887291D-D596-40AC-80EE-43AB923EEA00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16" creationId="{2FC24984-61CF-4779-8EB7-77ED4C525AE2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18" creationId="{51ADF073-2BBC-447C-B849-2051B66FAF06}"/>
          </ac:spMkLst>
        </pc:spChg>
        <pc:spChg chg="add mod">
          <ac:chgData name="Kulinich Bohdan" userId="48e65c9f34e137d0" providerId="LiveId" clId="{AA8232F2-4DF3-4AE9-8393-601677EC3ABF}" dt="2019-10-21T20:43:52.768" v="990" actId="1076"/>
          <ac:spMkLst>
            <pc:docMk/>
            <pc:sldMk cId="3950386982" sldId="263"/>
            <ac:spMk id="19" creationId="{8FDCA725-314F-4711-919D-02C28519B6BF}"/>
          </ac:spMkLst>
        </pc:spChg>
        <pc:spChg chg="del">
          <ac:chgData name="Kulinich Bohdan" userId="48e65c9f34e137d0" providerId="LiveId" clId="{AA8232F2-4DF3-4AE9-8393-601677EC3ABF}" dt="2019-10-21T19:55:09.904" v="851" actId="478"/>
          <ac:spMkLst>
            <pc:docMk/>
            <pc:sldMk cId="3950386982" sldId="263"/>
            <ac:spMk id="24" creationId="{BB27CA8C-D053-4FD9-BEAF-B5948DE8710A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29" creationId="{0C0CF4B4-D430-46B6-8A32-8272252EA1E9}"/>
          </ac:spMkLst>
        </pc:spChg>
        <pc:picChg chg="del">
          <ac:chgData name="Kulinich Bohdan" userId="48e65c9f34e137d0" providerId="LiveId" clId="{AA8232F2-4DF3-4AE9-8393-601677EC3ABF}" dt="2019-10-21T19:55:13.330" v="853" actId="478"/>
          <ac:picMkLst>
            <pc:docMk/>
            <pc:sldMk cId="3950386982" sldId="263"/>
            <ac:picMk id="10" creationId="{42A5A43A-0738-417B-B884-F0AA81899F40}"/>
          </ac:picMkLst>
        </pc:picChg>
        <pc:picChg chg="del">
          <ac:chgData name="Kulinich Bohdan" userId="48e65c9f34e137d0" providerId="LiveId" clId="{AA8232F2-4DF3-4AE9-8393-601677EC3ABF}" dt="2019-10-21T19:55:09.223" v="850" actId="478"/>
          <ac:picMkLst>
            <pc:docMk/>
            <pc:sldMk cId="3950386982" sldId="263"/>
            <ac:picMk id="11" creationId="{2CB939DE-14B4-4214-8109-14EFD23EBE19}"/>
          </ac:picMkLst>
        </pc:picChg>
        <pc:picChg chg="add">
          <ac:chgData name="Kulinich Bohdan" userId="48e65c9f34e137d0" providerId="LiveId" clId="{AA8232F2-4DF3-4AE9-8393-601677EC3ABF}" dt="2019-10-21T20:43:49.530" v="988"/>
          <ac:picMkLst>
            <pc:docMk/>
            <pc:sldMk cId="3950386982" sldId="263"/>
            <ac:picMk id="21" creationId="{A7FF7DA8-592A-468E-A56F-DAB9A0AFE876}"/>
          </ac:picMkLst>
        </pc:picChg>
        <pc:cxnChg chg="del">
          <ac:chgData name="Kulinich Bohdan" userId="48e65c9f34e137d0" providerId="LiveId" clId="{AA8232F2-4DF3-4AE9-8393-601677EC3ABF}" dt="2019-10-21T19:55:08.585" v="849" actId="478"/>
          <ac:cxnSpMkLst>
            <pc:docMk/>
            <pc:sldMk cId="3950386982" sldId="263"/>
            <ac:cxnSpMk id="6" creationId="{68238E0F-28D1-4C03-B093-7EDC48FB2913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17" creationId="{B98EA95B-4D84-4B8D-B17A-C10BD0BBA701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20" creationId="{DC0EAA1E-50C2-47E2-8D72-CDC81B761F97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modSp">
        <pc:chgData name="Kulinich Bohdan" userId="48e65c9f34e137d0" providerId="LiveId" clId="{AA8232F2-4DF3-4AE9-8393-601677EC3ABF}" dt="2019-10-24T14:34:36.197" v="3433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AA8232F2-4DF3-4AE9-8393-601677EC3ABF}" dt="2019-10-24T14:26:02.388" v="3272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28:37.858" v="3351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31:12.723" v="3404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34:36.197" v="3433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AA8232F2-4DF3-4AE9-8393-601677EC3ABF}" dt="2019-10-21T17:23:55.869" v="142" actId="2696"/>
        <pc:sldMkLst>
          <pc:docMk/>
          <pc:sldMk cId="4256551153" sldId="287"/>
        </pc:sldMkLst>
      </pc:sldChg>
      <pc:sldChg chg="addSp delSp modSp delAnim modAnim">
        <pc:chgData name="Kulinich Bohdan" userId="48e65c9f34e137d0" providerId="LiveId" clId="{AA8232F2-4DF3-4AE9-8393-601677EC3ABF}" dt="2019-10-24T09:40:53.582" v="3042"/>
        <pc:sldMkLst>
          <pc:docMk/>
          <pc:sldMk cId="3718271295" sldId="304"/>
        </pc:sldMkLst>
        <pc:spChg chg="add del mod">
          <ac:chgData name="Kulinich Bohdan" userId="48e65c9f34e137d0" providerId="LiveId" clId="{AA8232F2-4DF3-4AE9-8393-601677EC3ABF}" dt="2019-10-22T04:38:58.919" v="1344" actId="11529"/>
          <ac:spMkLst>
            <pc:docMk/>
            <pc:sldMk cId="3718271295" sldId="304"/>
            <ac:spMk id="5" creationId="{7619B81A-2388-425A-AE7E-CC31654AE326}"/>
          </ac:spMkLst>
        </pc:spChg>
        <pc:spChg chg="mod ord">
          <ac:chgData name="Kulinich Bohdan" userId="48e65c9f34e137d0" providerId="LiveId" clId="{AA8232F2-4DF3-4AE9-8393-601677EC3ABF}" dt="2019-10-22T03:45:48.860" v="1263" actId="14100"/>
          <ac:spMkLst>
            <pc:docMk/>
            <pc:sldMk cId="3718271295" sldId="304"/>
            <ac:spMk id="7" creationId="{00000000-0000-0000-0000-000000000000}"/>
          </ac:spMkLst>
        </pc:spChg>
        <pc:spChg chg="del mod ord">
          <ac:chgData name="Kulinich Bohdan" userId="48e65c9f34e137d0" providerId="LiveId" clId="{AA8232F2-4DF3-4AE9-8393-601677EC3ABF}" dt="2019-10-22T03:45:35.598" v="1261" actId="478"/>
          <ac:spMkLst>
            <pc:docMk/>
            <pc:sldMk cId="3718271295" sldId="304"/>
            <ac:spMk id="8" creationId="{0C95F657-AC32-4B0F-B74B-7A2811596A45}"/>
          </ac:spMkLst>
        </pc:spChg>
        <pc:spChg chg="del mod ord">
          <ac:chgData name="Kulinich Bohdan" userId="48e65c9f34e137d0" providerId="LiveId" clId="{AA8232F2-4DF3-4AE9-8393-601677EC3ABF}" dt="2019-10-22T03:45:36.887" v="1262" actId="478"/>
          <ac:spMkLst>
            <pc:docMk/>
            <pc:sldMk cId="3718271295" sldId="304"/>
            <ac:spMk id="9" creationId="{83FE6409-AD8F-4BB2-A55E-79A7F1760873}"/>
          </ac:spMkLst>
        </pc:spChg>
        <pc:spChg chg="add mod ord">
          <ac:chgData name="Kulinich Bohdan" userId="48e65c9f34e137d0" providerId="LiveId" clId="{AA8232F2-4DF3-4AE9-8393-601677EC3ABF}" dt="2019-10-22T04:42:28.247" v="1396" actId="171"/>
          <ac:spMkLst>
            <pc:docMk/>
            <pc:sldMk cId="3718271295" sldId="304"/>
            <ac:spMk id="10" creationId="{17855E0F-604F-4FB4-9548-9CBEE3942FAF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0" creationId="{2A3D34F7-046E-4191-B7FA-AD07180F74D2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1" creationId="{70786F47-7015-43EA-BD07-1BBBAFD51276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2" creationId="{3AB05AFA-138F-45D3-A8C0-75612011B125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6" creationId="{63D8F193-2E6B-41FD-B375-9089473392F6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7" creationId="{05EB6EDC-CC4E-4BCD-85F6-5AC95E8C48EC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8" creationId="{15085810-1B38-443F-8FCA-E6AA7670AC68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9" creationId="{D0C68CAD-98A7-4068-836E-32AE24EDCA52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20" creationId="{441A0066-6D20-4742-A25A-B590E291BDEC}"/>
          </ac:spMkLst>
        </pc:spChg>
        <pc:spChg chg="add mod or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23" creationId="{DB8CF129-1FE6-4538-85D0-4D90E642C434}"/>
          </ac:spMkLst>
        </pc:spChg>
        <pc:spChg chg="ord">
          <ac:chgData name="Kulinich Bohdan" userId="48e65c9f34e137d0" providerId="LiveId" clId="{AA8232F2-4DF3-4AE9-8393-601677EC3ABF}" dt="2019-10-22T04:37:02.382" v="1333" actId="166"/>
          <ac:spMkLst>
            <pc:docMk/>
            <pc:sldMk cId="3718271295" sldId="304"/>
            <ac:spMk id="37" creationId="{00000000-0000-0000-0000-000000000000}"/>
          </ac:spMkLst>
        </pc:spChg>
        <pc:grpChg chg="add del mod">
          <ac:chgData name="Kulinich Bohdan" userId="48e65c9f34e137d0" providerId="LiveId" clId="{AA8232F2-4DF3-4AE9-8393-601677EC3ABF}" dt="2019-10-21T21:05:24.267" v="1109" actId="165"/>
          <ac:grpSpMkLst>
            <pc:docMk/>
            <pc:sldMk cId="3718271295" sldId="304"/>
            <ac:grpSpMk id="13" creationId="{5E5F4D33-06CB-47D4-8BE7-64FC704823B2}"/>
          </ac:grpSpMkLst>
        </pc:grpChg>
        <pc:grpChg chg="add del mod">
          <ac:chgData name="Kulinich Bohdan" userId="48e65c9f34e137d0" providerId="LiveId" clId="{AA8232F2-4DF3-4AE9-8393-601677EC3ABF}" dt="2019-10-22T04:37:13.903" v="1335" actId="165"/>
          <ac:grpSpMkLst>
            <pc:docMk/>
            <pc:sldMk cId="3718271295" sldId="304"/>
            <ac:grpSpMk id="21" creationId="{55A16037-23F5-4A8C-BD25-74BAD378BA30}"/>
          </ac:grpSpMkLst>
        </pc:grpChg>
        <pc:picChg chg="del ord">
          <ac:chgData name="Kulinich Bohdan" userId="48e65c9f34e137d0" providerId="LiveId" clId="{AA8232F2-4DF3-4AE9-8393-601677EC3ABF}" dt="2019-10-24T09:40:42.500" v="3038" actId="478"/>
          <ac:picMkLst>
            <pc:docMk/>
            <pc:sldMk cId="3718271295" sldId="304"/>
            <ac:picMk id="2" creationId="{00000000-0000-0000-0000-000000000000}"/>
          </ac:picMkLst>
        </pc:picChg>
        <pc:picChg chg="mod topLvl modCrop">
          <ac:chgData name="Kulinich Bohdan" userId="48e65c9f34e137d0" providerId="LiveId" clId="{AA8232F2-4DF3-4AE9-8393-601677EC3ABF}" dt="2019-10-21T21:13:25.849" v="1260" actId="1076"/>
          <ac:picMkLst>
            <pc:docMk/>
            <pc:sldMk cId="3718271295" sldId="304"/>
            <ac:picMk id="14" creationId="{2CD24108-4B44-4081-9F32-F328DC36C36B}"/>
          </ac:picMkLst>
        </pc:picChg>
        <pc:picChg chg="mod topLvl modCrop">
          <ac:chgData name="Kulinich Bohdan" userId="48e65c9f34e137d0" providerId="LiveId" clId="{AA8232F2-4DF3-4AE9-8393-601677EC3ABF}" dt="2019-10-21T21:13:25.849" v="1260" actId="1076"/>
          <ac:picMkLst>
            <pc:docMk/>
            <pc:sldMk cId="3718271295" sldId="304"/>
            <ac:picMk id="15" creationId="{EA23DC97-4990-47AF-8D60-767BCC52D283}"/>
          </ac:picMkLst>
        </pc:picChg>
        <pc:picChg chg="mod topLvl">
          <ac:chgData name="Kulinich Bohdan" userId="48e65c9f34e137d0" providerId="LiveId" clId="{AA8232F2-4DF3-4AE9-8393-601677EC3ABF}" dt="2019-10-22T04:37:13.903" v="1335" actId="165"/>
          <ac:picMkLst>
            <pc:docMk/>
            <pc:sldMk cId="3718271295" sldId="304"/>
            <ac:picMk id="22" creationId="{4D367CC8-71BE-49D5-AFB4-85AFA070A59E}"/>
          </ac:picMkLst>
        </pc:picChg>
        <pc:picChg chg="mod topLvl">
          <ac:chgData name="Kulinich Bohdan" userId="48e65c9f34e137d0" providerId="LiveId" clId="{AA8232F2-4DF3-4AE9-8393-601677EC3ABF}" dt="2019-10-22T04:37:13.903" v="1335" actId="165"/>
          <ac:picMkLst>
            <pc:docMk/>
            <pc:sldMk cId="3718271295" sldId="304"/>
            <ac:picMk id="25" creationId="{6CFA9382-1CE4-4EC0-8117-28622AA6E9F7}"/>
          </ac:picMkLst>
        </pc:picChg>
        <pc:picChg chg="del">
          <ac:chgData name="Kulinich Bohdan" userId="48e65c9f34e137d0" providerId="LiveId" clId="{AA8232F2-4DF3-4AE9-8393-601677EC3ABF}" dt="2019-10-21T20:45:27.495" v="1071" actId="478"/>
          <ac:picMkLst>
            <pc:docMk/>
            <pc:sldMk cId="3718271295" sldId="304"/>
            <ac:picMk id="30" creationId="{00000000-0000-0000-0000-000000000000}"/>
          </ac:picMkLst>
        </pc:picChg>
        <pc:picChg chg="add">
          <ac:chgData name="Kulinich Bohdan" userId="48e65c9f34e137d0" providerId="LiveId" clId="{AA8232F2-4DF3-4AE9-8393-601677EC3ABF}" dt="2019-10-24T09:40:43.552" v="3039"/>
          <ac:picMkLst>
            <pc:docMk/>
            <pc:sldMk cId="3718271295" sldId="304"/>
            <ac:picMk id="36" creationId="{78270365-1D9E-49C8-AE45-69E4F35C15C4}"/>
          </ac:picMkLst>
        </pc:picChg>
        <pc:cxnChg chg="add mod ord">
          <ac:chgData name="Kulinich Bohdan" userId="48e65c9f34e137d0" providerId="LiveId" clId="{AA8232F2-4DF3-4AE9-8393-601677EC3ABF}" dt="2019-10-21T21:13:25.849" v="1260" actId="1076"/>
          <ac:cxnSpMkLst>
            <pc:docMk/>
            <pc:sldMk cId="3718271295" sldId="304"/>
            <ac:cxnSpMk id="6" creationId="{06871A91-426B-407B-9A94-10294481C267}"/>
          </ac:cxnSpMkLst>
        </pc:cxnChg>
        <pc:cxnChg chg="add mod ord">
          <ac:chgData name="Kulinich Bohdan" userId="48e65c9f34e137d0" providerId="LiveId" clId="{AA8232F2-4DF3-4AE9-8393-601677EC3ABF}" dt="2019-10-22T04:42:39.961" v="1401" actId="170"/>
          <ac:cxnSpMkLst>
            <pc:docMk/>
            <pc:sldMk cId="3718271295" sldId="304"/>
            <ac:cxnSpMk id="12" creationId="{56CFA129-0AC8-42C8-A2A9-AF3406C849DF}"/>
          </ac:cxnSpMkLst>
        </pc:cxnChg>
        <pc:cxnChg chg="add mod ord">
          <ac:chgData name="Kulinich Bohdan" userId="48e65c9f34e137d0" providerId="LiveId" clId="{AA8232F2-4DF3-4AE9-8393-601677EC3ABF}" dt="2019-10-21T21:13:25.849" v="1260" actId="1076"/>
          <ac:cxnSpMkLst>
            <pc:docMk/>
            <pc:sldMk cId="3718271295" sldId="304"/>
            <ac:cxnSpMk id="24" creationId="{0F46F953-237A-4255-996A-D28242F39CCA}"/>
          </ac:cxnSpMkLst>
        </pc:cxnChg>
      </pc:sldChg>
      <pc:sldChg chg="modAnim">
        <pc:chgData name="Kulinich Bohdan" userId="48e65c9f34e137d0" providerId="LiveId" clId="{AA8232F2-4DF3-4AE9-8393-601677EC3ABF}" dt="2019-10-24T09:42:15.895" v="3063"/>
        <pc:sldMkLst>
          <pc:docMk/>
          <pc:sldMk cId="2523760687" sldId="305"/>
        </pc:sldMkLst>
      </pc:sldChg>
      <pc:sldChg chg="del">
        <pc:chgData name="Kulinich Bohdan" userId="48e65c9f34e137d0" providerId="LiveId" clId="{AA8232F2-4DF3-4AE9-8393-601677EC3ABF}" dt="2019-10-21T18:04:18.474" v="356" actId="2696"/>
        <pc:sldMkLst>
          <pc:docMk/>
          <pc:sldMk cId="105372732" sldId="309"/>
        </pc:sldMkLst>
      </pc:sldChg>
      <pc:sldChg chg="del">
        <pc:chgData name="Kulinich Bohdan" userId="48e65c9f34e137d0" providerId="LiveId" clId="{AA8232F2-4DF3-4AE9-8393-601677EC3ABF}" dt="2019-10-19T19:51:22.135" v="111" actId="2696"/>
        <pc:sldMkLst>
          <pc:docMk/>
          <pc:sldMk cId="3061842496" sldId="312"/>
        </pc:sldMkLst>
      </pc:sldChg>
      <pc:sldChg chg="del">
        <pc:chgData name="Kulinich Bohdan" userId="48e65c9f34e137d0" providerId="LiveId" clId="{AA8232F2-4DF3-4AE9-8393-601677EC3ABF}" dt="2019-10-24T09:31:39.601" v="2947" actId="2696"/>
        <pc:sldMkLst>
          <pc:docMk/>
          <pc:sldMk cId="2224457566" sldId="314"/>
        </pc:sldMkLst>
      </pc:sldChg>
      <pc:sldChg chg="del">
        <pc:chgData name="Kulinich Bohdan" userId="48e65c9f34e137d0" providerId="LiveId" clId="{AA8232F2-4DF3-4AE9-8393-601677EC3ABF}" dt="2019-10-24T09:31:39.061" v="2946" actId="2696"/>
        <pc:sldMkLst>
          <pc:docMk/>
          <pc:sldMk cId="1811028756" sldId="317"/>
        </pc:sldMkLst>
      </pc:sldChg>
      <pc:sldChg chg="del">
        <pc:chgData name="Kulinich Bohdan" userId="48e65c9f34e137d0" providerId="LiveId" clId="{AA8232F2-4DF3-4AE9-8393-601677EC3ABF}" dt="2019-10-24T09:31:40.071" v="2948" actId="2696"/>
        <pc:sldMkLst>
          <pc:docMk/>
          <pc:sldMk cId="1170001482" sldId="318"/>
        </pc:sldMkLst>
      </pc:sldChg>
      <pc:sldChg chg="addSp delSp modSp delAnim modAnim">
        <pc:chgData name="Kulinich Bohdan" userId="48e65c9f34e137d0" providerId="LiveId" clId="{AA8232F2-4DF3-4AE9-8393-601677EC3ABF}" dt="2019-10-24T09:39:00.310" v="3035"/>
        <pc:sldMkLst>
          <pc:docMk/>
          <pc:sldMk cId="594277324" sldId="320"/>
        </pc:sldMkLst>
        <pc:spChg chg="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11" creationId="{D89C47A6-4F93-4733-B20F-E23A0F240194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15" creationId="{B9526E46-520D-4933-9122-A7B4257BBF7E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27" creationId="{07E9E0E6-B599-4575-B36C-9A000695514C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28" creationId="{6FB16B8B-6E38-40ED-9FF9-4AAC6109186D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29" creationId="{7FB6F70A-D536-4976-B1CB-3EFBEBB38181}"/>
          </ac:spMkLst>
        </pc:spChg>
        <pc:spChg chg="add del mod">
          <ac:chgData name="Kulinich Bohdan" userId="48e65c9f34e137d0" providerId="LiveId" clId="{AA8232F2-4DF3-4AE9-8393-601677EC3ABF}" dt="2019-10-21T19:31:32.380" v="584" actId="478"/>
          <ac:spMkLst>
            <pc:docMk/>
            <pc:sldMk cId="594277324" sldId="320"/>
            <ac:spMk id="31" creationId="{E77A0788-2A6E-482A-B7DB-4A515D6A7FD9}"/>
          </ac:spMkLst>
        </pc:spChg>
        <pc:spChg chg="add 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32" creationId="{C5493436-4817-49B2-B9CF-29EAA2820360}"/>
          </ac:spMkLst>
        </pc:spChg>
        <pc:spChg chg="add del mod">
          <ac:chgData name="Kulinich Bohdan" userId="48e65c9f34e137d0" providerId="LiveId" clId="{AA8232F2-4DF3-4AE9-8393-601677EC3ABF}" dt="2019-10-21T19:31:34.315" v="585" actId="478"/>
          <ac:spMkLst>
            <pc:docMk/>
            <pc:sldMk cId="594277324" sldId="320"/>
            <ac:spMk id="33" creationId="{952F5529-608F-4A68-82BD-6A733BA27F9E}"/>
          </ac:spMkLst>
        </pc:spChg>
        <pc:spChg chg="add 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35" creationId="{6629D4B4-6B76-4D59-A58D-88633EFFD48F}"/>
          </ac:spMkLst>
        </pc:spChg>
        <pc:spChg chg="add del mod">
          <ac:chgData name="Kulinich Bohdan" userId="48e65c9f34e137d0" providerId="LiveId" clId="{AA8232F2-4DF3-4AE9-8393-601677EC3ABF}" dt="2019-10-21T18:26:26.704" v="563" actId="478"/>
          <ac:spMkLst>
            <pc:docMk/>
            <pc:sldMk cId="594277324" sldId="320"/>
            <ac:spMk id="38" creationId="{04639D42-A164-4383-9341-CAB1835F7A66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43" creationId="{7FE5FD76-C11D-4CF9-BFD0-AFE974594937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44" creationId="{6A5AA91C-0BF0-4051-9160-A48C618BFAB3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45" creationId="{2B6F65D5-AAAA-4360-9379-4E27E701310E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50" creationId="{0D8A31B0-65B0-4E45-84D0-92379FCB2380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51" creationId="{180427BA-0755-4883-AADE-A984039BB921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52" creationId="{6660D45A-F87B-4D49-B06B-ABE757E8E90D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53" creationId="{78C4B124-4650-4CD0-A4BB-B37B7BACA3AE}"/>
          </ac:spMkLst>
        </pc:spChg>
        <pc:picChg chg="add mod">
          <ac:chgData name="Kulinich Bohdan" userId="48e65c9f34e137d0" providerId="LiveId" clId="{AA8232F2-4DF3-4AE9-8393-601677EC3ABF}" dt="2019-10-21T20:16:31.428" v="983" actId="1076"/>
          <ac:picMkLst>
            <pc:docMk/>
            <pc:sldMk cId="594277324" sldId="320"/>
            <ac:picMk id="30" creationId="{4D5A204F-EAA0-4CE5-B781-4915B1230EF4}"/>
          </ac:picMkLst>
        </pc:picChg>
        <pc:picChg chg="del">
          <ac:chgData name="Kulinich Bohdan" userId="48e65c9f34e137d0" providerId="LiveId" clId="{AA8232F2-4DF3-4AE9-8393-601677EC3ABF}" dt="2019-10-21T17:36:15.370" v="303" actId="478"/>
          <ac:picMkLst>
            <pc:docMk/>
            <pc:sldMk cId="594277324" sldId="320"/>
            <ac:picMk id="40" creationId="{944631D6-A70B-4241-8340-6EAAF54DA47D}"/>
          </ac:picMkLst>
        </pc:picChg>
        <pc:picChg chg="del">
          <ac:chgData name="Kulinich Bohdan" userId="48e65c9f34e137d0" providerId="LiveId" clId="{AA8232F2-4DF3-4AE9-8393-601677EC3ABF}" dt="2019-10-21T17:36:14.525" v="302" actId="478"/>
          <ac:picMkLst>
            <pc:docMk/>
            <pc:sldMk cId="594277324" sldId="320"/>
            <ac:picMk id="41" creationId="{3BC11469-6D9D-42AF-97D2-6F8CDA031F59}"/>
          </ac:picMkLst>
        </pc:picChg>
        <pc:picChg chg="del">
          <ac:chgData name="Kulinich Bohdan" userId="48e65c9f34e137d0" providerId="LiveId" clId="{AA8232F2-4DF3-4AE9-8393-601677EC3ABF}" dt="2019-10-21T17:36:13.685" v="301" actId="478"/>
          <ac:picMkLst>
            <pc:docMk/>
            <pc:sldMk cId="594277324" sldId="320"/>
            <ac:picMk id="47" creationId="{45463FE2-9E7E-4787-8BB9-7787A2DE393C}"/>
          </ac:picMkLst>
        </pc:picChg>
        <pc:picChg chg="del">
          <ac:chgData name="Kulinich Bohdan" userId="48e65c9f34e137d0" providerId="LiveId" clId="{AA8232F2-4DF3-4AE9-8393-601677EC3ABF}" dt="2019-10-21T17:36:12.737" v="300" actId="478"/>
          <ac:picMkLst>
            <pc:docMk/>
            <pc:sldMk cId="594277324" sldId="320"/>
            <ac:picMk id="48" creationId="{590D0201-F04C-48C9-AB80-A93C5EF262AF}"/>
          </ac:picMkLst>
        </pc:picChg>
        <pc:picChg chg="del">
          <ac:chgData name="Kulinich Bohdan" userId="48e65c9f34e137d0" providerId="LiveId" clId="{AA8232F2-4DF3-4AE9-8393-601677EC3ABF}" dt="2019-10-21T17:36:11.753" v="299" actId="478"/>
          <ac:picMkLst>
            <pc:docMk/>
            <pc:sldMk cId="594277324" sldId="320"/>
            <ac:picMk id="55" creationId="{7D6EFEF7-2F50-4582-A04A-A72776BB114B}"/>
          </ac:picMkLst>
        </pc:picChg>
        <pc:picChg chg="del">
          <ac:chgData name="Kulinich Bohdan" userId="48e65c9f34e137d0" providerId="LiveId" clId="{AA8232F2-4DF3-4AE9-8393-601677EC3ABF}" dt="2019-10-21T17:36:10.523" v="298" actId="478"/>
          <ac:picMkLst>
            <pc:docMk/>
            <pc:sldMk cId="594277324" sldId="320"/>
            <ac:picMk id="56" creationId="{E309EF42-12F6-422F-83AF-6E47CCE8FD95}"/>
          </ac:picMkLst>
        </pc:pic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5" creationId="{1650E0F5-93B0-4658-A0B5-9162C4F891F9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6" creationId="{74FABD34-C250-453F-BFF4-062B470ED68E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34" creationId="{311828C8-1FDB-44C8-BC6D-91A64C1DA395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42" creationId="{E1DE623C-ECC0-4F5F-A3E4-C88C532722D6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49" creationId="{ED81A340-25A8-47AC-B7E6-9B5536393903}"/>
          </ac:cxnSpMkLst>
        </pc:cxnChg>
      </pc:sldChg>
      <pc:sldChg chg="del">
        <pc:chgData name="Kulinich Bohdan" userId="48e65c9f34e137d0" providerId="LiveId" clId="{AA8232F2-4DF3-4AE9-8393-601677EC3ABF}" dt="2019-10-21T17:23:57.200" v="143" actId="2696"/>
        <pc:sldMkLst>
          <pc:docMk/>
          <pc:sldMk cId="2517264251" sldId="322"/>
        </pc:sldMkLst>
      </pc:sldChg>
      <pc:sldChg chg="del">
        <pc:chgData name="Kulinich Bohdan" userId="48e65c9f34e137d0" providerId="LiveId" clId="{AA8232F2-4DF3-4AE9-8393-601677EC3ABF}" dt="2019-10-24T09:31:38.581" v="2945" actId="2696"/>
        <pc:sldMkLst>
          <pc:docMk/>
          <pc:sldMk cId="3551227057" sldId="323"/>
        </pc:sldMkLst>
      </pc:sldChg>
      <pc:sldChg chg="del">
        <pc:chgData name="Kulinich Bohdan" userId="48e65c9f34e137d0" providerId="LiveId" clId="{AA8232F2-4DF3-4AE9-8393-601677EC3ABF}" dt="2019-10-21T17:23:59.713" v="144" actId="2696"/>
        <pc:sldMkLst>
          <pc:docMk/>
          <pc:sldMk cId="273225443" sldId="325"/>
        </pc:sldMkLst>
      </pc:sldChg>
      <pc:sldChg chg="addSp delSp modSp delAnim modAnim">
        <pc:chgData name="Kulinich Bohdan" userId="48e65c9f34e137d0" providerId="LiveId" clId="{AA8232F2-4DF3-4AE9-8393-601677EC3ABF}" dt="2019-10-24T12:05:33.857" v="3086"/>
        <pc:sldMkLst>
          <pc:docMk/>
          <pc:sldMk cId="2320942944" sldId="326"/>
        </pc:sldMkLst>
        <pc:spChg chg="mod">
          <ac:chgData name="Kulinich Bohdan" userId="48e65c9f34e137d0" providerId="LiveId" clId="{AA8232F2-4DF3-4AE9-8393-601677EC3ABF}" dt="2019-10-21T17:24:50.908" v="198" actId="20577"/>
          <ac:spMkLst>
            <pc:docMk/>
            <pc:sldMk cId="2320942944" sldId="326"/>
            <ac:spMk id="4" creationId="{00000000-0000-0000-0000-000000000000}"/>
          </ac:spMkLst>
        </pc:spChg>
        <pc:spChg chg="add del mod">
          <ac:chgData name="Kulinich Bohdan" userId="48e65c9f34e137d0" providerId="LiveId" clId="{AA8232F2-4DF3-4AE9-8393-601677EC3ABF}" dt="2019-10-24T03:49:03.122" v="1771" actId="478"/>
          <ac:spMkLst>
            <pc:docMk/>
            <pc:sldMk cId="2320942944" sldId="326"/>
            <ac:spMk id="8" creationId="{552CA498-8586-4F16-A8AF-27DCB432BEF2}"/>
          </ac:spMkLst>
        </pc:spChg>
        <pc:spChg chg="add del mod">
          <ac:chgData name="Kulinich Bohdan" userId="48e65c9f34e137d0" providerId="LiveId" clId="{AA8232F2-4DF3-4AE9-8393-601677EC3ABF}" dt="2019-10-24T03:49:03.122" v="1771" actId="478"/>
          <ac:spMkLst>
            <pc:docMk/>
            <pc:sldMk cId="2320942944" sldId="326"/>
            <ac:spMk id="9" creationId="{63E5D5FE-C22A-4483-BD83-1DE861448B5B}"/>
          </ac:spMkLst>
        </pc:spChg>
        <pc:spChg chg="add del">
          <ac:chgData name="Kulinich Bohdan" userId="48e65c9f34e137d0" providerId="LiveId" clId="{AA8232F2-4DF3-4AE9-8393-601677EC3ABF}" dt="2019-10-23T21:43:44.062" v="1731"/>
          <ac:spMkLst>
            <pc:docMk/>
            <pc:sldMk cId="2320942944" sldId="326"/>
            <ac:spMk id="10" creationId="{3012DB0F-1FE4-4E53-BF7B-5DB84DA85D07}"/>
          </ac:spMkLst>
        </pc:spChg>
        <pc:spChg chg="add mod">
          <ac:chgData name="Kulinich Bohdan" userId="48e65c9f34e137d0" providerId="LiveId" clId="{AA8232F2-4DF3-4AE9-8393-601677EC3ABF}" dt="2019-10-24T03:49:19.620" v="1773" actId="1076"/>
          <ac:spMkLst>
            <pc:docMk/>
            <pc:sldMk cId="2320942944" sldId="326"/>
            <ac:spMk id="10" creationId="{3330A04C-9DC2-4E2B-BA03-30B082120091}"/>
          </ac:spMkLst>
        </pc:spChg>
        <pc:spChg chg="add del">
          <ac:chgData name="Kulinich Bohdan" userId="48e65c9f34e137d0" providerId="LiveId" clId="{AA8232F2-4DF3-4AE9-8393-601677EC3ABF}" dt="2019-10-23T21:43:44.062" v="1731"/>
          <ac:spMkLst>
            <pc:docMk/>
            <pc:sldMk cId="2320942944" sldId="326"/>
            <ac:spMk id="11" creationId="{8B7BA6A5-5FC0-4EC1-B5E9-0F98D2CCCE6F}"/>
          </ac:spMkLst>
        </pc:spChg>
        <pc:spChg chg="add mod">
          <ac:chgData name="Kulinich Bohdan" userId="48e65c9f34e137d0" providerId="LiveId" clId="{AA8232F2-4DF3-4AE9-8393-601677EC3ABF}" dt="2019-10-24T03:49:19.620" v="1773" actId="1076"/>
          <ac:spMkLst>
            <pc:docMk/>
            <pc:sldMk cId="2320942944" sldId="326"/>
            <ac:spMk id="11" creationId="{EF79BD86-2424-4632-8A4B-EA3401B5000D}"/>
          </ac:spMkLst>
        </pc:spChg>
        <pc:spChg chg="add mod">
          <ac:chgData name="Kulinich Bohdan" userId="48e65c9f34e137d0" providerId="LiveId" clId="{AA8232F2-4DF3-4AE9-8393-601677EC3ABF}" dt="2019-10-24T04:00:18.089" v="1877" actId="1076"/>
          <ac:spMkLst>
            <pc:docMk/>
            <pc:sldMk cId="2320942944" sldId="326"/>
            <ac:spMk id="12" creationId="{7DFE74EC-0B62-436F-86C7-119A36D8623B}"/>
          </ac:spMkLst>
        </pc:spChg>
        <pc:spChg chg="add mod">
          <ac:chgData name="Kulinich Bohdan" userId="48e65c9f34e137d0" providerId="LiveId" clId="{AA8232F2-4DF3-4AE9-8393-601677EC3ABF}" dt="2019-10-24T04:00:18.089" v="1877" actId="1076"/>
          <ac:spMkLst>
            <pc:docMk/>
            <pc:sldMk cId="2320942944" sldId="326"/>
            <ac:spMk id="13" creationId="{E3C847F4-27B0-4EB0-8976-8AD55D0498BB}"/>
          </ac:spMkLst>
        </pc:spChg>
        <pc:spChg chg="add del mod">
          <ac:chgData name="Kulinich Bohdan" userId="48e65c9f34e137d0" providerId="LiveId" clId="{AA8232F2-4DF3-4AE9-8393-601677EC3ABF}" dt="2019-10-24T03:58:13.874" v="1864" actId="478"/>
          <ac:spMkLst>
            <pc:docMk/>
            <pc:sldMk cId="2320942944" sldId="326"/>
            <ac:spMk id="14" creationId="{160F7DC6-8689-437E-8320-7246D85DB410}"/>
          </ac:spMkLst>
        </pc:spChg>
        <pc:spChg chg="mod">
          <ac:chgData name="Kulinich Bohdan" userId="48e65c9f34e137d0" providerId="LiveId" clId="{AA8232F2-4DF3-4AE9-8393-601677EC3ABF}" dt="2019-10-24T08:41:35.693" v="2560" actId="1076"/>
          <ac:spMkLst>
            <pc:docMk/>
            <pc:sldMk cId="2320942944" sldId="326"/>
            <ac:spMk id="17" creationId="{E18F9F52-8EBC-4C6A-A5EA-D5081EB797ED}"/>
          </ac:spMkLst>
        </pc:spChg>
        <pc:spChg chg="add mod">
          <ac:chgData name="Kulinich Bohdan" userId="48e65c9f34e137d0" providerId="LiveId" clId="{AA8232F2-4DF3-4AE9-8393-601677EC3ABF}" dt="2019-10-24T04:00:30.211" v="1879" actId="14100"/>
          <ac:spMkLst>
            <pc:docMk/>
            <pc:sldMk cId="2320942944" sldId="326"/>
            <ac:spMk id="19" creationId="{32B13904-A668-4946-AD2B-E558A8F6F18D}"/>
          </ac:spMkLst>
        </pc:spChg>
        <pc:spChg chg="add mod">
          <ac:chgData name="Kulinich Bohdan" userId="48e65c9f34e137d0" providerId="LiveId" clId="{AA8232F2-4DF3-4AE9-8393-601677EC3ABF}" dt="2019-10-24T04:00:25.265" v="1878" actId="1076"/>
          <ac:spMkLst>
            <pc:docMk/>
            <pc:sldMk cId="2320942944" sldId="326"/>
            <ac:spMk id="20" creationId="{41AA4E5B-1704-4729-A22B-F5F62AF6BA27}"/>
          </ac:spMkLst>
        </pc:spChg>
        <pc:spChg chg="mod">
          <ac:chgData name="Kulinich Bohdan" userId="48e65c9f34e137d0" providerId="LiveId" clId="{AA8232F2-4DF3-4AE9-8393-601677EC3ABF}" dt="2019-10-24T12:05:01.549" v="3067" actId="1076"/>
          <ac:spMkLst>
            <pc:docMk/>
            <pc:sldMk cId="2320942944" sldId="326"/>
            <ac:spMk id="23" creationId="{83B61A94-9A84-4A1A-993D-5153241E33D4}"/>
          </ac:spMkLst>
        </pc:spChg>
        <pc:spChg chg="del">
          <ac:chgData name="Kulinich Bohdan" userId="48e65c9f34e137d0" providerId="LiveId" clId="{AA8232F2-4DF3-4AE9-8393-601677EC3ABF}" dt="2019-10-21T17:25:06.926" v="205" actId="478"/>
          <ac:spMkLst>
            <pc:docMk/>
            <pc:sldMk cId="2320942944" sldId="326"/>
            <ac:spMk id="24" creationId="{94F14F84-242C-468A-B4A4-7B08720A57AD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5" creationId="{12C81648-7D49-4BFA-80DC-182A8446BB45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6" creationId="{6642456A-7CAA-485F-8C3F-474C7168E326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7" creationId="{6DCBBA39-2265-4586-835E-84A627C30B1A}"/>
          </ac:spMkLst>
        </pc:spChg>
        <pc:spChg chg="del">
          <ac:chgData name="Kulinich Bohdan" userId="48e65c9f34e137d0" providerId="LiveId" clId="{AA8232F2-4DF3-4AE9-8393-601677EC3ABF}" dt="2019-10-21T17:25:05.946" v="204" actId="478"/>
          <ac:spMkLst>
            <pc:docMk/>
            <pc:sldMk cId="2320942944" sldId="326"/>
            <ac:spMk id="28" creationId="{89799E52-ACC5-4FBD-9C75-E25C48E3F103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9" creationId="{38142A4F-E260-4E48-9D4E-22AD77BE63FC}"/>
          </ac:spMkLst>
        </pc:spChg>
        <pc:spChg chg="add del mod">
          <ac:chgData name="Kulinich Bohdan" userId="48e65c9f34e137d0" providerId="LiveId" clId="{AA8232F2-4DF3-4AE9-8393-601677EC3ABF}" dt="2019-10-24T03:48:50.939" v="1769" actId="478"/>
          <ac:spMkLst>
            <pc:docMk/>
            <pc:sldMk cId="2320942944" sldId="326"/>
            <ac:spMk id="30" creationId="{BDADDB33-5A95-481A-B641-A0E7E5210044}"/>
          </ac:spMkLst>
        </pc:spChg>
        <pc:spChg chg="add del mod">
          <ac:chgData name="Kulinich Bohdan" userId="48e65c9f34e137d0" providerId="LiveId" clId="{AA8232F2-4DF3-4AE9-8393-601677EC3ABF}" dt="2019-10-24T03:48:50.939" v="1769" actId="478"/>
          <ac:spMkLst>
            <pc:docMk/>
            <pc:sldMk cId="2320942944" sldId="326"/>
            <ac:spMk id="31" creationId="{227E3515-A6A1-4FD9-8083-61F87BC42D96}"/>
          </ac:spMkLst>
        </pc:spChg>
        <pc:spChg chg="del">
          <ac:chgData name="Kulinich Bohdan" userId="48e65c9f34e137d0" providerId="LiveId" clId="{AA8232F2-4DF3-4AE9-8393-601677EC3ABF}" dt="2019-10-21T17:25:04.173" v="203" actId="478"/>
          <ac:spMkLst>
            <pc:docMk/>
            <pc:sldMk cId="2320942944" sldId="326"/>
            <ac:spMk id="32" creationId="{B9E8DFA8-5935-4EFC-94A1-43E258ABAABA}"/>
          </ac:spMkLst>
        </pc:spChg>
        <pc:spChg chg="add mod">
          <ac:chgData name="Kulinich Bohdan" userId="48e65c9f34e137d0" providerId="LiveId" clId="{AA8232F2-4DF3-4AE9-8393-601677EC3ABF}" dt="2019-10-24T04:00:02.190" v="1875" actId="1076"/>
          <ac:spMkLst>
            <pc:docMk/>
            <pc:sldMk cId="2320942944" sldId="326"/>
            <ac:spMk id="36" creationId="{982430DF-C6A0-4767-B111-425D51B49403}"/>
          </ac:spMkLst>
        </pc:spChg>
        <pc:spChg chg="add mod">
          <ac:chgData name="Kulinich Bohdan" userId="48e65c9f34e137d0" providerId="LiveId" clId="{AA8232F2-4DF3-4AE9-8393-601677EC3ABF}" dt="2019-10-24T04:00:02.190" v="1875" actId="1076"/>
          <ac:spMkLst>
            <pc:docMk/>
            <pc:sldMk cId="2320942944" sldId="326"/>
            <ac:spMk id="37" creationId="{F2DAB287-019F-4BD7-881E-93446762CBE7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45" creationId="{3B96483C-E429-496F-BA72-2C8E58FA0C55}"/>
          </ac:spMkLst>
        </pc:spChg>
        <pc:spChg chg="del">
          <ac:chgData name="Kulinich Bohdan" userId="48e65c9f34e137d0" providerId="LiveId" clId="{AA8232F2-4DF3-4AE9-8393-601677EC3ABF}" dt="2019-10-21T17:24:58.871" v="201" actId="478"/>
          <ac:spMkLst>
            <pc:docMk/>
            <pc:sldMk cId="2320942944" sldId="326"/>
            <ac:spMk id="51" creationId="{50B80FAF-3B49-41E8-B47D-E4F352D7C2A6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52" creationId="{817366D4-F641-43E7-8315-B6E8C969C542}"/>
          </ac:spMkLst>
        </pc:spChg>
        <pc:grpChg chg="del">
          <ac:chgData name="Kulinich Bohdan" userId="48e65c9f34e137d0" providerId="LiveId" clId="{AA8232F2-4DF3-4AE9-8393-601677EC3ABF}" dt="2019-10-21T17:25:00.032" v="202" actId="478"/>
          <ac:grpSpMkLst>
            <pc:docMk/>
            <pc:sldMk cId="2320942944" sldId="326"/>
            <ac:grpSpMk id="2" creationId="{192D26D4-4EB5-4F0A-AEB2-BCC91B8FB705}"/>
          </ac:grpSpMkLst>
        </pc:grpChg>
        <pc:grpChg chg="add del mod">
          <ac:chgData name="Kulinich Bohdan" userId="48e65c9f34e137d0" providerId="LiveId" clId="{AA8232F2-4DF3-4AE9-8393-601677EC3ABF}" dt="2019-10-24T12:05:18.700" v="3069" actId="478"/>
          <ac:grpSpMkLst>
            <pc:docMk/>
            <pc:sldMk cId="2320942944" sldId="326"/>
            <ac:grpSpMk id="15" creationId="{0E9486E9-5DAD-460A-9421-056B9A73A33C}"/>
          </ac:grpSpMkLst>
        </pc:grpChg>
        <pc:grpChg chg="add mod">
          <ac:chgData name="Kulinich Bohdan" userId="48e65c9f34e137d0" providerId="LiveId" clId="{AA8232F2-4DF3-4AE9-8393-601677EC3ABF}" dt="2019-10-24T12:05:26.372" v="3070" actId="1076"/>
          <ac:grpSpMkLst>
            <pc:docMk/>
            <pc:sldMk cId="2320942944" sldId="326"/>
            <ac:grpSpMk id="21" creationId="{44B10465-CDAE-4A57-AD16-0821C7451FC0}"/>
          </ac:grpSpMkLst>
        </pc:grpChg>
        <pc:grpChg chg="del">
          <ac:chgData name="Kulinich Bohdan" userId="48e65c9f34e137d0" providerId="LiveId" clId="{AA8232F2-4DF3-4AE9-8393-601677EC3ABF}" dt="2019-10-21T17:25:11.839" v="206" actId="478"/>
          <ac:grpSpMkLst>
            <pc:docMk/>
            <pc:sldMk cId="2320942944" sldId="326"/>
            <ac:grpSpMk id="33" creationId="{4169146D-BF76-4AA8-B411-58545E72E93D}"/>
          </ac:grpSpMkLst>
        </pc:grpChg>
        <pc:picChg chg="add del">
          <ac:chgData name="Kulinich Bohdan" userId="48e65c9f34e137d0" providerId="LiveId" clId="{AA8232F2-4DF3-4AE9-8393-601677EC3ABF}" dt="2019-10-24T12:05:18.700" v="3069" actId="478"/>
          <ac:picMkLst>
            <pc:docMk/>
            <pc:sldMk cId="2320942944" sldId="326"/>
            <ac:picMk id="14" creationId="{814FF3A3-7D05-40E4-9B37-80AF11591F82}"/>
          </ac:picMkLst>
        </pc:picChg>
        <pc:picChg chg="add mod">
          <ac:chgData name="Kulinich Bohdan" userId="48e65c9f34e137d0" providerId="LiveId" clId="{AA8232F2-4DF3-4AE9-8393-601677EC3ABF}" dt="2019-10-24T12:05:26.372" v="3070" actId="1076"/>
          <ac:picMkLst>
            <pc:docMk/>
            <pc:sldMk cId="2320942944" sldId="326"/>
            <ac:picMk id="18" creationId="{5AF5DE0E-97FB-4C6A-AD75-B745C1ADBB79}"/>
          </ac:picMkLst>
        </pc:picChg>
        <pc:picChg chg="del">
          <ac:chgData name="Kulinich Bohdan" userId="48e65c9f34e137d0" providerId="LiveId" clId="{AA8232F2-4DF3-4AE9-8393-601677EC3ABF}" dt="2019-10-21T17:24:57.493" v="200" actId="478"/>
          <ac:picMkLst>
            <pc:docMk/>
            <pc:sldMk cId="2320942944" sldId="326"/>
            <ac:picMk id="20" creationId="{F889033E-5382-48AA-8D60-B46EF995E10C}"/>
          </ac:picMkLst>
        </pc:picChg>
        <pc:picChg chg="del">
          <ac:chgData name="Kulinich Bohdan" userId="48e65c9f34e137d0" providerId="LiveId" clId="{AA8232F2-4DF3-4AE9-8393-601677EC3ABF}" dt="2019-10-21T17:24:56.280" v="199" actId="478"/>
          <ac:picMkLst>
            <pc:docMk/>
            <pc:sldMk cId="2320942944" sldId="326"/>
            <ac:picMk id="21" creationId="{6DEDEE7D-DF50-4E6A-8A47-00F32705D50A}"/>
          </ac:picMkLst>
        </pc:picChg>
        <pc:cxnChg chg="add del mod">
          <ac:chgData name="Kulinich Bohdan" userId="48e65c9f34e137d0" providerId="LiveId" clId="{AA8232F2-4DF3-4AE9-8393-601677EC3ABF}" dt="2019-10-24T03:55:50.849" v="1834" actId="11529"/>
          <ac:cxnSpMkLst>
            <pc:docMk/>
            <pc:sldMk cId="2320942944" sldId="326"/>
            <ac:cxnSpMk id="5" creationId="{5A84D415-431B-4085-BC59-FF38198A99E2}"/>
          </ac:cxnSpMkLst>
        </pc:cxnChg>
        <pc:cxnChg chg="del mod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6" creationId="{FA456323-37F6-4434-8E37-383EA4934853}"/>
          </ac:cxnSpMkLst>
        </pc:cxnChg>
        <pc:cxnChg chg="add mod">
          <ac:chgData name="Kulinich Bohdan" userId="48e65c9f34e137d0" providerId="LiveId" clId="{AA8232F2-4DF3-4AE9-8393-601677EC3ABF}" dt="2019-10-24T04:00:18.089" v="1877" actId="1076"/>
          <ac:cxnSpMkLst>
            <pc:docMk/>
            <pc:sldMk cId="2320942944" sldId="326"/>
            <ac:cxnSpMk id="7" creationId="{E65F1999-7C13-48F3-AA2E-FA5C631D247F}"/>
          </ac:cxnSpMkLst>
        </pc:cxnChg>
        <pc:cxnChg chg="del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23" creationId="{5A9C8749-44C7-480D-A8FC-8B24F346C6A5}"/>
          </ac:cxnSpMkLst>
        </pc:cxnChg>
        <pc:cxnChg chg="del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46" creationId="{CDCAF782-34EE-4D0D-8BBC-0EE7CCAAA31B}"/>
          </ac:cxnSpMkLst>
        </pc:cxnChg>
      </pc:sldChg>
      <pc:sldChg chg="del">
        <pc:chgData name="Kulinich Bohdan" userId="48e65c9f34e137d0" providerId="LiveId" clId="{AA8232F2-4DF3-4AE9-8393-601677EC3ABF}" dt="2019-10-24T09:31:38.381" v="2944" actId="2696"/>
        <pc:sldMkLst>
          <pc:docMk/>
          <pc:sldMk cId="2918127771" sldId="327"/>
        </pc:sldMkLst>
      </pc:sldChg>
      <pc:sldChg chg="del">
        <pc:chgData name="Kulinich Bohdan" userId="48e65c9f34e137d0" providerId="LiveId" clId="{AA8232F2-4DF3-4AE9-8393-601677EC3ABF}" dt="2019-10-21T18:04:20.759" v="357" actId="2696"/>
        <pc:sldMkLst>
          <pc:docMk/>
          <pc:sldMk cId="2189076879" sldId="328"/>
        </pc:sldMkLst>
      </pc:sldChg>
      <pc:sldChg chg="del">
        <pc:chgData name="Kulinich Bohdan" userId="48e65c9f34e137d0" providerId="LiveId" clId="{AA8232F2-4DF3-4AE9-8393-601677EC3ABF}" dt="2019-10-24T09:31:40.863" v="2950" actId="2696"/>
        <pc:sldMkLst>
          <pc:docMk/>
          <pc:sldMk cId="858341818" sldId="330"/>
        </pc:sldMkLst>
      </pc:sldChg>
      <pc:sldChg chg="del">
        <pc:chgData name="Kulinich Bohdan" userId="48e65c9f34e137d0" providerId="LiveId" clId="{AA8232F2-4DF3-4AE9-8393-601677EC3ABF}" dt="2019-10-24T09:31:40.451" v="2949" actId="2696"/>
        <pc:sldMkLst>
          <pc:docMk/>
          <pc:sldMk cId="1911096911" sldId="331"/>
        </pc:sldMkLst>
      </pc:sldChg>
      <pc:sldChg chg="delSp modSp add delAnim modAnim">
        <pc:chgData name="Kulinich Bohdan" userId="48e65c9f34e137d0" providerId="LiveId" clId="{AA8232F2-4DF3-4AE9-8393-601677EC3ABF}" dt="2019-10-23T21:32:01.598" v="1705" actId="1076"/>
        <pc:sldMkLst>
          <pc:docMk/>
          <pc:sldMk cId="3156963683" sldId="334"/>
        </pc:sldMkLst>
        <pc:spChg chg="mod">
          <ac:chgData name="Kulinich Bohdan" userId="48e65c9f34e137d0" providerId="LiveId" clId="{AA8232F2-4DF3-4AE9-8393-601677EC3ABF}" dt="2019-10-19T19:51:55.639" v="141" actId="20577"/>
          <ac:spMkLst>
            <pc:docMk/>
            <pc:sldMk cId="3156963683" sldId="334"/>
            <ac:spMk id="4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7" creationId="{00000000-0000-0000-0000-000000000000}"/>
          </ac:spMkLst>
        </pc:spChg>
        <pc:spChg chg="del mod">
          <ac:chgData name="Kulinich Bohdan" userId="48e65c9f34e137d0" providerId="LiveId" clId="{AA8232F2-4DF3-4AE9-8393-601677EC3ABF}" dt="2019-10-23T21:31:57.462" v="1704" actId="478"/>
          <ac:spMkLst>
            <pc:docMk/>
            <pc:sldMk cId="3156963683" sldId="334"/>
            <ac:spMk id="9" creationId="{26E99197-8E29-4B55-9516-BB8CEE1F3FFB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35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4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5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7" creationId="{00000000-0000-0000-0000-000000000000}"/>
          </ac:spMkLst>
        </pc:spChg>
      </pc:sldChg>
      <pc:sldChg chg="add">
        <pc:chgData name="Kulinich Bohdan" userId="48e65c9f34e137d0" providerId="LiveId" clId="{AA8232F2-4DF3-4AE9-8393-601677EC3ABF}" dt="2019-10-21T17:47:13.357" v="308"/>
        <pc:sldMkLst>
          <pc:docMk/>
          <pc:sldMk cId="3487309637" sldId="335"/>
        </pc:sldMkLst>
      </pc:sldChg>
      <pc:sldChg chg="add del">
        <pc:chgData name="Kulinich Bohdan" userId="48e65c9f34e137d0" providerId="LiveId" clId="{AA8232F2-4DF3-4AE9-8393-601677EC3ABF}" dt="2019-10-21T21:03:44.660" v="1073"/>
        <pc:sldMkLst>
          <pc:docMk/>
          <pc:sldMk cId="177980055" sldId="336"/>
        </pc:sldMkLst>
      </pc:sldChg>
      <pc:sldChg chg="addSp delSp modSp add">
        <pc:chgData name="Kulinich Bohdan" userId="48e65c9f34e137d0" providerId="LiveId" clId="{AA8232F2-4DF3-4AE9-8393-601677EC3ABF}" dt="2019-10-22T04:34:59.922" v="1320" actId="164"/>
        <pc:sldMkLst>
          <pc:docMk/>
          <pc:sldMk cId="415577183" sldId="336"/>
        </pc:sldMkLst>
        <pc:grpChg chg="add del mod">
          <ac:chgData name="Kulinich Bohdan" userId="48e65c9f34e137d0" providerId="LiveId" clId="{AA8232F2-4DF3-4AE9-8393-601677EC3ABF}" dt="2019-10-22T04:34:22.037" v="1315" actId="478"/>
          <ac:grpSpMkLst>
            <pc:docMk/>
            <pc:sldMk cId="415577183" sldId="336"/>
            <ac:grpSpMk id="6" creationId="{522402DE-A572-4177-8506-7A52251A8CF9}"/>
          </ac:grpSpMkLst>
        </pc:grpChg>
        <pc:grpChg chg="add mod">
          <ac:chgData name="Kulinich Bohdan" userId="48e65c9f34e137d0" providerId="LiveId" clId="{AA8232F2-4DF3-4AE9-8393-601677EC3ABF}" dt="2019-10-22T04:34:59.922" v="1320" actId="164"/>
          <ac:grpSpMkLst>
            <pc:docMk/>
            <pc:sldMk cId="415577183" sldId="336"/>
            <ac:grpSpMk id="9" creationId="{40AABB1A-D477-44D6-8954-D2517EED012F}"/>
          </ac:grpSpMkLst>
        </pc:grpChg>
        <pc:picChg chg="add mod">
          <ac:chgData name="Kulinich Bohdan" userId="48e65c9f34e137d0" providerId="LiveId" clId="{AA8232F2-4DF3-4AE9-8393-601677EC3ABF}" dt="2019-10-21T21:04:36.015" v="1099" actId="164"/>
          <ac:picMkLst>
            <pc:docMk/>
            <pc:sldMk cId="415577183" sldId="336"/>
            <ac:picMk id="3" creationId="{3347CE9F-9CE4-4DF4-9020-3ED51CE82B14}"/>
          </ac:picMkLst>
        </pc:picChg>
        <pc:picChg chg="add mod">
          <ac:chgData name="Kulinich Bohdan" userId="48e65c9f34e137d0" providerId="LiveId" clId="{AA8232F2-4DF3-4AE9-8393-601677EC3ABF}" dt="2019-10-22T04:34:59.922" v="1320" actId="164"/>
          <ac:picMkLst>
            <pc:docMk/>
            <pc:sldMk cId="415577183" sldId="336"/>
            <ac:picMk id="4" creationId="{632CCCFB-165F-47BD-B575-CCBE18199460}"/>
          </ac:picMkLst>
        </pc:picChg>
        <pc:picChg chg="add mod">
          <ac:chgData name="Kulinich Bohdan" userId="48e65c9f34e137d0" providerId="LiveId" clId="{AA8232F2-4DF3-4AE9-8393-601677EC3ABF}" dt="2019-10-21T21:04:36.015" v="1099" actId="164"/>
          <ac:picMkLst>
            <pc:docMk/>
            <pc:sldMk cId="415577183" sldId="336"/>
            <ac:picMk id="5" creationId="{E4ACDC33-143C-4972-AECC-ECAFFF616C2B}"/>
          </ac:picMkLst>
        </pc:picChg>
        <pc:picChg chg="add mod">
          <ac:chgData name="Kulinich Bohdan" userId="48e65c9f34e137d0" providerId="LiveId" clId="{AA8232F2-4DF3-4AE9-8393-601677EC3ABF}" dt="2019-10-22T04:34:59.922" v="1320" actId="164"/>
          <ac:picMkLst>
            <pc:docMk/>
            <pc:sldMk cId="415577183" sldId="336"/>
            <ac:picMk id="8" creationId="{1BAE0EA6-24CF-4E2C-88B2-33113351F5FF}"/>
          </ac:picMkLst>
        </pc:picChg>
      </pc:sldChg>
      <pc:sldChg chg="addSp delSp modSp del modAnim">
        <pc:chgData name="Kulinich Bohdan" userId="48e65c9f34e137d0" providerId="LiveId" clId="{AA8232F2-4DF3-4AE9-8393-601677EC3ABF}" dt="2019-10-23T21:26:19.274" v="1543" actId="2696"/>
        <pc:sldMkLst>
          <pc:docMk/>
          <pc:sldMk cId="2837876467" sldId="337"/>
        </pc:sldMkLst>
        <pc:spChg chg="ord">
          <ac:chgData name="Kulinich Bohdan" userId="48e65c9f34e137d0" providerId="LiveId" clId="{AA8232F2-4DF3-4AE9-8393-601677EC3ABF}" dt="2019-10-23T21:25:52.024" v="1540" actId="167"/>
          <ac:spMkLst>
            <pc:docMk/>
            <pc:sldMk cId="2837876467" sldId="337"/>
            <ac:spMk id="8" creationId="{36378CCE-E9DA-4415-A256-AAC7C7D43FE1}"/>
          </ac:spMkLst>
        </pc:spChg>
        <pc:spChg chg="add mod ord">
          <ac:chgData name="Kulinich Bohdan" userId="48e65c9f34e137d0" providerId="LiveId" clId="{AA8232F2-4DF3-4AE9-8393-601677EC3ABF}" dt="2019-10-23T21:22:27.017" v="1529" actId="167"/>
          <ac:spMkLst>
            <pc:docMk/>
            <pc:sldMk cId="2837876467" sldId="337"/>
            <ac:spMk id="9" creationId="{B659934E-4D72-4649-9232-4B79A48F992B}"/>
          </ac:spMkLst>
        </pc:spChg>
        <pc:spChg chg="ord">
          <ac:chgData name="Kulinich Bohdan" userId="48e65c9f34e137d0" providerId="LiveId" clId="{AA8232F2-4DF3-4AE9-8393-601677EC3ABF}" dt="2019-10-23T21:25:37.833" v="1537" actId="167"/>
          <ac:spMkLst>
            <pc:docMk/>
            <pc:sldMk cId="2837876467" sldId="337"/>
            <ac:spMk id="35" creationId="{EB0E4C46-B0BD-4995-B5E1-3611E3012C2C}"/>
          </ac:spMkLst>
        </pc:spChg>
        <pc:spChg chg="ord">
          <ac:chgData name="Kulinich Bohdan" userId="48e65c9f34e137d0" providerId="LiveId" clId="{AA8232F2-4DF3-4AE9-8393-601677EC3ABF}" dt="2019-10-23T21:25:55.033" v="1541" actId="167"/>
          <ac:spMkLst>
            <pc:docMk/>
            <pc:sldMk cId="2837876467" sldId="337"/>
            <ac:spMk id="36" creationId="{C1B1B0C0-178E-4A90-9818-D0B437DA2CAF}"/>
          </ac:spMkLst>
        </pc:spChg>
        <pc:spChg chg="ord">
          <ac:chgData name="Kulinich Bohdan" userId="48e65c9f34e137d0" providerId="LiveId" clId="{AA8232F2-4DF3-4AE9-8393-601677EC3ABF}" dt="2019-10-23T17:26:24.871" v="1434" actId="166"/>
          <ac:spMkLst>
            <pc:docMk/>
            <pc:sldMk cId="2837876467" sldId="337"/>
            <ac:spMk id="37" creationId="{00000000-0000-0000-0000-000000000000}"/>
          </ac:spMkLst>
        </pc:spChg>
        <pc:spChg chg="mod ord">
          <ac:chgData name="Kulinich Bohdan" userId="48e65c9f34e137d0" providerId="LiveId" clId="{AA8232F2-4DF3-4AE9-8393-601677EC3ABF}" dt="2019-10-23T21:25:34.172" v="1536" actId="167"/>
          <ac:spMkLst>
            <pc:docMk/>
            <pc:sldMk cId="2837876467" sldId="337"/>
            <ac:spMk id="38" creationId="{66887AEF-8150-4B16-9DF6-FB4336892112}"/>
          </ac:spMkLst>
        </pc:spChg>
        <pc:spChg chg="add mod">
          <ac:chgData name="Kulinich Bohdan" userId="48e65c9f34e137d0" providerId="LiveId" clId="{AA8232F2-4DF3-4AE9-8393-601677EC3ABF}" dt="2019-10-23T17:29:43.771" v="1452" actId="1076"/>
          <ac:spMkLst>
            <pc:docMk/>
            <pc:sldMk cId="2837876467" sldId="337"/>
            <ac:spMk id="44" creationId="{22717AA3-5B50-49E4-9D5B-F3DEDCC2B950}"/>
          </ac:spMkLst>
        </pc:spChg>
        <pc:spChg chg="add mod">
          <ac:chgData name="Kulinich Bohdan" userId="48e65c9f34e137d0" providerId="LiveId" clId="{AA8232F2-4DF3-4AE9-8393-601677EC3ABF}" dt="2019-10-23T17:29:54.221" v="1455" actId="1076"/>
          <ac:spMkLst>
            <pc:docMk/>
            <pc:sldMk cId="2837876467" sldId="337"/>
            <ac:spMk id="45" creationId="{3CCA8CA5-90F8-418E-8091-50B1B34F9CD2}"/>
          </ac:spMkLst>
        </pc:spChg>
        <pc:spChg chg="add mod ord">
          <ac:chgData name="Kulinich Bohdan" userId="48e65c9f34e137d0" providerId="LiveId" clId="{AA8232F2-4DF3-4AE9-8393-601677EC3ABF}" dt="2019-10-23T21:22:33.748" v="1531" actId="167"/>
          <ac:spMkLst>
            <pc:docMk/>
            <pc:sldMk cId="2837876467" sldId="337"/>
            <ac:spMk id="46" creationId="{9AF877D2-A8D4-41D4-AE11-FD9194B008FA}"/>
          </ac:spMkLst>
        </pc:spChg>
        <pc:spChg chg="add mod ord">
          <ac:chgData name="Kulinich Bohdan" userId="48e65c9f34e137d0" providerId="LiveId" clId="{AA8232F2-4DF3-4AE9-8393-601677EC3ABF}" dt="2019-10-23T21:22:30.140" v="1530" actId="167"/>
          <ac:spMkLst>
            <pc:docMk/>
            <pc:sldMk cId="2837876467" sldId="337"/>
            <ac:spMk id="47" creationId="{641C71AA-2805-4156-BF01-C27D17F03A62}"/>
          </ac:spMkLst>
        </pc:spChg>
        <pc:grpChg chg="add del mod">
          <ac:chgData name="Kulinich Bohdan" userId="48e65c9f34e137d0" providerId="LiveId" clId="{AA8232F2-4DF3-4AE9-8393-601677EC3ABF}" dt="2019-10-23T17:28:04.518" v="1438" actId="165"/>
          <ac:grpSpMkLst>
            <pc:docMk/>
            <pc:sldMk cId="2837876467" sldId="337"/>
            <ac:grpSpMk id="40" creationId="{BC4457F2-B1F7-4D4B-B576-7CD476B66674}"/>
          </ac:grpSpMkLst>
        </pc:grpChg>
        <pc:picChg chg="ord">
          <ac:chgData name="Kulinich Bohdan" userId="48e65c9f34e137d0" providerId="LiveId" clId="{AA8232F2-4DF3-4AE9-8393-601677EC3ABF}" dt="2019-10-23T17:26:24.871" v="1434" actId="166"/>
          <ac:picMkLst>
            <pc:docMk/>
            <pc:sldMk cId="2837876467" sldId="337"/>
            <ac:picMk id="2" creationId="{00000000-0000-0000-0000-000000000000}"/>
          </ac:picMkLst>
        </pc:picChg>
        <pc:picChg chg="ord">
          <ac:chgData name="Kulinich Bohdan" userId="48e65c9f34e137d0" providerId="LiveId" clId="{AA8232F2-4DF3-4AE9-8393-601677EC3ABF}" dt="2019-10-23T21:25:59.611" v="1542" actId="167"/>
          <ac:picMkLst>
            <pc:docMk/>
            <pc:sldMk cId="2837876467" sldId="337"/>
            <ac:picMk id="29" creationId="{111D0509-FE0C-43E5-9AA8-08492ABBA832}"/>
          </ac:picMkLst>
        </pc:picChg>
        <pc:picChg chg="ord">
          <ac:chgData name="Kulinich Bohdan" userId="48e65c9f34e137d0" providerId="LiveId" clId="{AA8232F2-4DF3-4AE9-8393-601677EC3ABF}" dt="2019-10-23T21:25:47.224" v="1539" actId="167"/>
          <ac:picMkLst>
            <pc:docMk/>
            <pc:sldMk cId="2837876467" sldId="337"/>
            <ac:picMk id="31" creationId="{1222A492-97D2-4A56-A003-A08037FB6EE8}"/>
          </ac:picMkLst>
        </pc:picChg>
        <pc:picChg chg="ord">
          <ac:chgData name="Kulinich Bohdan" userId="48e65c9f34e137d0" providerId="LiveId" clId="{AA8232F2-4DF3-4AE9-8393-601677EC3ABF}" dt="2019-10-23T21:25:44.144" v="1538" actId="167"/>
          <ac:picMkLst>
            <pc:docMk/>
            <pc:sldMk cId="2837876467" sldId="337"/>
            <ac:picMk id="33" creationId="{C5004C39-A765-4AC8-A66F-F67C6D1734F3}"/>
          </ac:picMkLst>
        </pc:picChg>
        <pc:picChg chg="ord">
          <ac:chgData name="Kulinich Bohdan" userId="48e65c9f34e137d0" providerId="LiveId" clId="{AA8232F2-4DF3-4AE9-8393-601677EC3ABF}" dt="2019-10-23T21:25:26.741" v="1535" actId="167"/>
          <ac:picMkLst>
            <pc:docMk/>
            <pc:sldMk cId="2837876467" sldId="337"/>
            <ac:picMk id="34" creationId="{9340A0F6-1A42-45D2-B23A-899F1034AD83}"/>
          </ac:picMkLst>
        </pc:picChg>
        <pc:picChg chg="mod ord topLvl">
          <ac:chgData name="Kulinich Bohdan" userId="48e65c9f34e137d0" providerId="LiveId" clId="{AA8232F2-4DF3-4AE9-8393-601677EC3ABF}" dt="2019-10-23T21:22:37.276" v="1532" actId="167"/>
          <ac:picMkLst>
            <pc:docMk/>
            <pc:sldMk cId="2837876467" sldId="337"/>
            <ac:picMk id="41" creationId="{41424F8A-39D3-460F-B0EF-1638070CD12F}"/>
          </ac:picMkLst>
        </pc:picChg>
        <pc:picChg chg="mod ord topLvl">
          <ac:chgData name="Kulinich Bohdan" userId="48e65c9f34e137d0" providerId="LiveId" clId="{AA8232F2-4DF3-4AE9-8393-601677EC3ABF}" dt="2019-10-23T21:22:20.766" v="1528" actId="167"/>
          <ac:picMkLst>
            <pc:docMk/>
            <pc:sldMk cId="2837876467" sldId="337"/>
            <ac:picMk id="42" creationId="{21D2EC2E-FCE6-4FB7-B4B6-9299F3073CF2}"/>
          </ac:picMkLst>
        </pc:picChg>
        <pc:picChg chg="mod ord topLvl">
          <ac:chgData name="Kulinich Bohdan" userId="48e65c9f34e137d0" providerId="LiveId" clId="{AA8232F2-4DF3-4AE9-8393-601677EC3ABF}" dt="2019-10-23T21:22:17.629" v="1527" actId="167"/>
          <ac:picMkLst>
            <pc:docMk/>
            <pc:sldMk cId="2837876467" sldId="337"/>
            <ac:picMk id="43" creationId="{1D46F1EF-7B2F-4FFC-B943-5C58A304DCBA}"/>
          </ac:picMkLst>
        </pc:picChg>
      </pc:sldChg>
      <pc:sldChg chg="addSp delSp modSp del delAnim">
        <pc:chgData name="Kulinich Bohdan" userId="48e65c9f34e137d0" providerId="LiveId" clId="{AA8232F2-4DF3-4AE9-8393-601677EC3ABF}" dt="2019-10-24T09:31:45.416" v="2951" actId="2696"/>
        <pc:sldMkLst>
          <pc:docMk/>
          <pc:sldMk cId="2636914938" sldId="338"/>
        </pc:sldMkLst>
        <pc:spChg chg="del">
          <ac:chgData name="Kulinich Bohdan" userId="48e65c9f34e137d0" providerId="LiveId" clId="{AA8232F2-4DF3-4AE9-8393-601677EC3ABF}" dt="2019-10-23T17:46:15.809" v="1525" actId="478"/>
          <ac:spMkLst>
            <pc:docMk/>
            <pc:sldMk cId="2636914938" sldId="338"/>
            <ac:spMk id="16" creationId="{1F516CFD-A6F1-42B6-BED6-9AC414ABA8E0}"/>
          </ac:spMkLst>
        </pc:spChg>
        <pc:grpChg chg="add del mod">
          <ac:chgData name="Kulinich Bohdan" userId="48e65c9f34e137d0" providerId="LiveId" clId="{AA8232F2-4DF3-4AE9-8393-601677EC3ABF}" dt="2019-10-23T17:46:10.899" v="1524" actId="478"/>
          <ac:grpSpMkLst>
            <pc:docMk/>
            <pc:sldMk cId="2636914938" sldId="338"/>
            <ac:grpSpMk id="8" creationId="{E5D9DD91-9E67-46F0-B052-FAA80BDAEF00}"/>
          </ac:grpSpMkLst>
        </pc:grp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3" creationId="{30B5D86A-7C13-43CC-B6B2-720CB985CF3C}"/>
          </ac:picMkLst>
        </pc:pic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5" creationId="{079E7C54-9801-4B32-B8BA-7412715FC7AF}"/>
          </ac:picMkLst>
        </pc:pic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7" creationId="{585D5D4F-2274-4D91-B8C6-A75E98AB8EF3}"/>
          </ac:picMkLst>
        </pc:picChg>
      </pc:sldChg>
      <pc:sldChg chg="modSp add del">
        <pc:chgData name="Kulinich Bohdan" userId="48e65c9f34e137d0" providerId="LiveId" clId="{AA8232F2-4DF3-4AE9-8393-601677EC3ABF}" dt="2019-10-24T14:57:55.708" v="3434" actId="2696"/>
        <pc:sldMkLst>
          <pc:docMk/>
          <pc:sldMk cId="392536255" sldId="339"/>
        </pc:sldMkLst>
        <pc:spChg chg="mod">
          <ac:chgData name="Kulinich Bohdan" userId="48e65c9f34e137d0" providerId="LiveId" clId="{AA8232F2-4DF3-4AE9-8393-601677EC3ABF}" dt="2019-10-23T21:26:22.864" v="1544" actId="20577"/>
          <ac:spMkLst>
            <pc:docMk/>
            <pc:sldMk cId="392536255" sldId="339"/>
            <ac:spMk id="47" creationId="{641C71AA-2805-4156-BF01-C27D17F03A62}"/>
          </ac:spMkLst>
        </pc:spChg>
      </pc:sldChg>
      <pc:sldChg chg="modSp add">
        <pc:chgData name="Kulinich Bohdan" userId="48e65c9f34e137d0" providerId="LiveId" clId="{AA8232F2-4DF3-4AE9-8393-601677EC3ABF}" dt="2019-10-23T21:26:54.107" v="1553" actId="20577"/>
        <pc:sldMkLst>
          <pc:docMk/>
          <pc:sldMk cId="3503267345" sldId="340"/>
        </pc:sldMkLst>
        <pc:spChg chg="ord">
          <ac:chgData name="Kulinich Bohdan" userId="48e65c9f34e137d0" providerId="LiveId" clId="{AA8232F2-4DF3-4AE9-8393-601677EC3ABF}" dt="2019-10-23T21:26:42.331" v="1549" actId="167"/>
          <ac:spMkLst>
            <pc:docMk/>
            <pc:sldMk cId="3503267345" sldId="340"/>
            <ac:spMk id="9" creationId="{B659934E-4D72-4649-9232-4B79A48F992B}"/>
          </ac:spMkLst>
        </pc:spChg>
        <pc:spChg chg="mod">
          <ac:chgData name="Kulinich Bohdan" userId="48e65c9f34e137d0" providerId="LiveId" clId="{AA8232F2-4DF3-4AE9-8393-601677EC3ABF}" dt="2019-10-23T21:26:54.107" v="1553" actId="20577"/>
          <ac:spMkLst>
            <pc:docMk/>
            <pc:sldMk cId="3503267345" sldId="340"/>
            <ac:spMk id="38" creationId="{66887AEF-8150-4B16-9DF6-FB4336892112}"/>
          </ac:spMkLst>
        </pc:spChg>
        <pc:spChg chg="ord">
          <ac:chgData name="Kulinich Bohdan" userId="48e65c9f34e137d0" providerId="LiveId" clId="{AA8232F2-4DF3-4AE9-8393-601677EC3ABF}" dt="2019-10-23T21:26:45.129" v="1550" actId="167"/>
          <ac:spMkLst>
            <pc:docMk/>
            <pc:sldMk cId="3503267345" sldId="340"/>
            <ac:spMk id="46" creationId="{9AF877D2-A8D4-41D4-AE11-FD9194B008FA}"/>
          </ac:spMkLst>
        </pc:spChg>
        <pc:spChg chg="ord">
          <ac:chgData name="Kulinich Bohdan" userId="48e65c9f34e137d0" providerId="LiveId" clId="{AA8232F2-4DF3-4AE9-8393-601677EC3ABF}" dt="2019-10-23T21:26:38.817" v="1548" actId="167"/>
          <ac:spMkLst>
            <pc:docMk/>
            <pc:sldMk cId="3503267345" sldId="340"/>
            <ac:spMk id="47" creationId="{641C71AA-2805-4156-BF01-C27D17F03A62}"/>
          </ac:spMkLst>
        </pc:spChg>
        <pc:picChg chg="ord">
          <ac:chgData name="Kulinich Bohdan" userId="48e65c9f34e137d0" providerId="LiveId" clId="{AA8232F2-4DF3-4AE9-8393-601677EC3ABF}" dt="2019-10-23T21:26:49.230" v="1551" actId="167"/>
          <ac:picMkLst>
            <pc:docMk/>
            <pc:sldMk cId="3503267345" sldId="340"/>
            <ac:picMk id="41" creationId="{41424F8A-39D3-460F-B0EF-1638070CD12F}"/>
          </ac:picMkLst>
        </pc:picChg>
        <pc:picChg chg="ord">
          <ac:chgData name="Kulinich Bohdan" userId="48e65c9f34e137d0" providerId="LiveId" clId="{AA8232F2-4DF3-4AE9-8393-601677EC3ABF}" dt="2019-10-23T21:26:34.557" v="1547" actId="167"/>
          <ac:picMkLst>
            <pc:docMk/>
            <pc:sldMk cId="3503267345" sldId="340"/>
            <ac:picMk id="42" creationId="{21D2EC2E-FCE6-4FB7-B4B6-9299F3073CF2}"/>
          </ac:picMkLst>
        </pc:picChg>
        <pc:picChg chg="ord">
          <ac:chgData name="Kulinich Bohdan" userId="48e65c9f34e137d0" providerId="LiveId" clId="{AA8232F2-4DF3-4AE9-8393-601677EC3ABF}" dt="2019-10-23T21:26:31.406" v="1546" actId="167"/>
          <ac:picMkLst>
            <pc:docMk/>
            <pc:sldMk cId="3503267345" sldId="340"/>
            <ac:picMk id="43" creationId="{1D46F1EF-7B2F-4FFC-B943-5C58A304DCBA}"/>
          </ac:picMkLst>
        </pc:picChg>
      </pc:sldChg>
      <pc:sldChg chg="addSp delSp modSp add delAnim modAnim">
        <pc:chgData name="Kulinich Bohdan" userId="48e65c9f34e137d0" providerId="LiveId" clId="{AA8232F2-4DF3-4AE9-8393-601677EC3ABF}" dt="2019-10-24T12:15:52.721" v="3088" actId="1076"/>
        <pc:sldMkLst>
          <pc:docMk/>
          <pc:sldMk cId="2216048224" sldId="341"/>
        </pc:sldMkLst>
        <pc:spChg chg="mod">
          <ac:chgData name="Kulinich Bohdan" userId="48e65c9f34e137d0" providerId="LiveId" clId="{AA8232F2-4DF3-4AE9-8393-601677EC3ABF}" dt="2019-10-24T04:13:54.949" v="2010" actId="1076"/>
          <ac:spMkLst>
            <pc:docMk/>
            <pc:sldMk cId="2216048224" sldId="341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4:13:54.949" v="2010" actId="1076"/>
          <ac:spMkLst>
            <pc:docMk/>
            <pc:sldMk cId="2216048224" sldId="341"/>
            <ac:spMk id="9" creationId="{63E5D5FE-C22A-4483-BD83-1DE861448B5B}"/>
          </ac:spMkLst>
        </pc:spChg>
        <pc:spChg chg="add mod">
          <ac:chgData name="Kulinich Bohdan" userId="48e65c9f34e137d0" providerId="LiveId" clId="{AA8232F2-4DF3-4AE9-8393-601677EC3ABF}" dt="2019-10-24T04:14:01.187" v="2011" actId="1076"/>
          <ac:spMkLst>
            <pc:docMk/>
            <pc:sldMk cId="2216048224" sldId="341"/>
            <ac:spMk id="10" creationId="{9C5E2FA2-DD17-49E2-A8CD-2525CBACCB3F}"/>
          </ac:spMkLst>
        </pc:spChg>
        <pc:spChg chg="add mod">
          <ac:chgData name="Kulinich Bohdan" userId="48e65c9f34e137d0" providerId="LiveId" clId="{AA8232F2-4DF3-4AE9-8393-601677EC3ABF}" dt="2019-10-24T04:14:01.187" v="2011" actId="1076"/>
          <ac:spMkLst>
            <pc:docMk/>
            <pc:sldMk cId="2216048224" sldId="341"/>
            <ac:spMk id="11" creationId="{BB9B1BFC-5C82-4ACE-A395-68844407258D}"/>
          </ac:spMkLst>
        </pc:spChg>
        <pc:spChg chg="add del mod">
          <ac:chgData name="Kulinich Bohdan" userId="48e65c9f34e137d0" providerId="LiveId" clId="{AA8232F2-4DF3-4AE9-8393-601677EC3ABF}" dt="2019-10-24T04:08:03.981" v="1941" actId="478"/>
          <ac:spMkLst>
            <pc:docMk/>
            <pc:sldMk cId="2216048224" sldId="341"/>
            <ac:spMk id="12" creationId="{06DFF4F5-C086-4E07-82E9-51ADF720A21F}"/>
          </ac:spMkLst>
        </pc:spChg>
        <pc:spChg chg="add del mod">
          <ac:chgData name="Kulinich Bohdan" userId="48e65c9f34e137d0" providerId="LiveId" clId="{AA8232F2-4DF3-4AE9-8393-601677EC3ABF}" dt="2019-10-24T04:08:19.835" v="1943" actId="478"/>
          <ac:spMkLst>
            <pc:docMk/>
            <pc:sldMk cId="2216048224" sldId="341"/>
            <ac:spMk id="13" creationId="{6E77AED3-FC14-422C-B055-8D841B90FD97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4" creationId="{A177E152-6662-4726-89D5-72B8244D48A8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5" creationId="{01F79357-F02B-4E02-8B27-388767E60BF8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6" creationId="{56C639C6-D6C0-473C-ADFF-E0354484A1DA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7" creationId="{6D7625E4-B3F1-4B1B-BC23-B6590B55734C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8" creationId="{37751B42-5098-4929-8D34-636EC16D1226}"/>
          </ac:spMkLst>
        </pc:spChg>
        <pc:spChg chg="mod">
          <ac:chgData name="Kulinich Bohdan" userId="48e65c9f34e137d0" providerId="LiveId" clId="{AA8232F2-4DF3-4AE9-8393-601677EC3ABF}" dt="2019-10-24T08:43:14.975" v="2644" actId="1076"/>
          <ac:spMkLst>
            <pc:docMk/>
            <pc:sldMk cId="2216048224" sldId="341"/>
            <ac:spMk id="21" creationId="{E8741A63-F058-400A-820B-0BECD1AC5D80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0" creationId="{BDADDB33-5A95-481A-B641-A0E7E5210044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1" creationId="{227E3515-A6A1-4FD9-8083-61F87BC42D96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6" creationId="{982430DF-C6A0-4767-B111-425D51B49403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7" creationId="{F2DAB287-019F-4BD7-881E-93446762CBE7}"/>
          </ac:spMkLst>
        </pc:spChg>
        <pc:grpChg chg="add">
          <ac:chgData name="Kulinich Bohdan" userId="48e65c9f34e137d0" providerId="LiveId" clId="{AA8232F2-4DF3-4AE9-8393-601677EC3ABF}" dt="2019-10-24T08:42:55.863" v="2592"/>
          <ac:grpSpMkLst>
            <pc:docMk/>
            <pc:sldMk cId="2216048224" sldId="341"/>
            <ac:grpSpMk id="19" creationId="{43CD651B-F7DB-4764-B382-40557613D5AF}"/>
          </ac:grpSpMkLst>
        </pc:grpChg>
        <pc:picChg chg="add">
          <ac:chgData name="Kulinich Bohdan" userId="48e65c9f34e137d0" providerId="LiveId" clId="{AA8232F2-4DF3-4AE9-8393-601677EC3ABF}" dt="2019-10-24T08:42:55.863" v="2592"/>
          <ac:picMkLst>
            <pc:docMk/>
            <pc:sldMk cId="2216048224" sldId="341"/>
            <ac:picMk id="13" creationId="{C625A4FC-5D7E-41FB-B8D1-23BC1B07DC93}"/>
          </ac:picMkLst>
        </pc:picChg>
      </pc:sldChg>
      <pc:sldChg chg="addSp delSp modSp add ord delAnim modAnim">
        <pc:chgData name="Kulinich Bohdan" userId="48e65c9f34e137d0" providerId="LiveId" clId="{AA8232F2-4DF3-4AE9-8393-601677EC3ABF}" dt="2019-10-24T08:39:50.108" v="2478"/>
        <pc:sldMkLst>
          <pc:docMk/>
          <pc:sldMk cId="323459159" sldId="342"/>
        </pc:sldMkLst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8" creationId="{552CA498-8586-4F16-A8AF-27DCB432BEF2}"/>
          </ac:spMkLst>
        </pc:spChg>
        <pc:spChg chg="add mod">
          <ac:chgData name="Kulinich Bohdan" userId="48e65c9f34e137d0" providerId="LiveId" clId="{AA8232F2-4DF3-4AE9-8393-601677EC3ABF}" dt="2019-10-24T08:39:09.744" v="2463" actId="164"/>
          <ac:spMkLst>
            <pc:docMk/>
            <pc:sldMk cId="323459159" sldId="342"/>
            <ac:spMk id="8" creationId="{F2051C7E-CF59-452D-886D-952A4E80FDDE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9" creationId="{63E5D5FE-C22A-4483-BD83-1DE861448B5B}"/>
          </ac:spMkLst>
        </pc:spChg>
        <pc:spChg chg="add del mod">
          <ac:chgData name="Kulinich Bohdan" userId="48e65c9f34e137d0" providerId="LiveId" clId="{AA8232F2-4DF3-4AE9-8393-601677EC3ABF}" dt="2019-10-24T08:36:18.474" v="2414" actId="478"/>
          <ac:spMkLst>
            <pc:docMk/>
            <pc:sldMk cId="323459159" sldId="342"/>
            <ac:spMk id="10" creationId="{41558E5C-F040-419B-AA7C-A363ADB2E04A}"/>
          </ac:spMkLst>
        </pc:spChg>
        <pc:spChg chg="add del mod">
          <ac:chgData name="Kulinich Bohdan" userId="48e65c9f34e137d0" providerId="LiveId" clId="{AA8232F2-4DF3-4AE9-8393-601677EC3ABF}" dt="2019-10-23T21:48:44.291" v="1761" actId="478"/>
          <ac:spMkLst>
            <pc:docMk/>
            <pc:sldMk cId="323459159" sldId="342"/>
            <ac:spMk id="10" creationId="{B0F0023E-28A3-498D-B78F-489294E5CBEA}"/>
          </ac:spMkLst>
        </pc:spChg>
        <pc:spChg chg="add del">
          <ac:chgData name="Kulinich Bohdan" userId="48e65c9f34e137d0" providerId="LiveId" clId="{AA8232F2-4DF3-4AE9-8393-601677EC3ABF}" dt="2019-10-23T21:46:30.396" v="1736" actId="478"/>
          <ac:spMkLst>
            <pc:docMk/>
            <pc:sldMk cId="323459159" sldId="342"/>
            <ac:spMk id="11" creationId="{B84A08BD-927B-4639-B6F2-D91C880A2232}"/>
          </ac:spMkLst>
        </pc:spChg>
        <pc:spChg chg="add mod">
          <ac:chgData name="Kulinich Bohdan" userId="48e65c9f34e137d0" providerId="LiveId" clId="{AA8232F2-4DF3-4AE9-8393-601677EC3ABF}" dt="2019-10-23T21:47:48.626" v="1756" actId="14100"/>
          <ac:spMkLst>
            <pc:docMk/>
            <pc:sldMk cId="323459159" sldId="342"/>
            <ac:spMk id="12" creationId="{13C6E710-9625-43F9-A7FD-46E4FC62319C}"/>
          </ac:spMkLst>
        </pc:spChg>
        <pc:spChg chg="add del">
          <ac:chgData name="Kulinich Bohdan" userId="48e65c9f34e137d0" providerId="LiveId" clId="{AA8232F2-4DF3-4AE9-8393-601677EC3ABF}" dt="2019-10-23T21:48:35.682" v="1759" actId="478"/>
          <ac:spMkLst>
            <pc:docMk/>
            <pc:sldMk cId="323459159" sldId="342"/>
            <ac:spMk id="13" creationId="{7ACCA313-9836-48EF-A61B-A0544DAF7610}"/>
          </ac:spMkLst>
        </pc:spChg>
        <pc:spChg chg="add del mod">
          <ac:chgData name="Kulinich Bohdan" userId="48e65c9f34e137d0" providerId="LiveId" clId="{AA8232F2-4DF3-4AE9-8393-601677EC3ABF}" dt="2019-10-23T21:48:44.291" v="1761" actId="478"/>
          <ac:spMkLst>
            <pc:docMk/>
            <pc:sldMk cId="323459159" sldId="342"/>
            <ac:spMk id="14" creationId="{697468BD-3D2E-4AED-9C11-67EF1340FAE5}"/>
          </ac:spMkLst>
        </pc:spChg>
        <pc:spChg chg="add">
          <ac:chgData name="Kulinich Bohdan" userId="48e65c9f34e137d0" providerId="LiveId" clId="{AA8232F2-4DF3-4AE9-8393-601677EC3ABF}" dt="2019-10-23T21:48:48.617" v="1762"/>
          <ac:spMkLst>
            <pc:docMk/>
            <pc:sldMk cId="323459159" sldId="342"/>
            <ac:spMk id="15" creationId="{CC99B9CB-358D-40D3-8EF5-B7E41A4103EA}"/>
          </ac:spMkLst>
        </pc:spChg>
        <pc:spChg chg="add">
          <ac:chgData name="Kulinich Bohdan" userId="48e65c9f34e137d0" providerId="LiveId" clId="{AA8232F2-4DF3-4AE9-8393-601677EC3ABF}" dt="2019-10-23T21:48:48.617" v="1762"/>
          <ac:spMkLst>
            <pc:docMk/>
            <pc:sldMk cId="323459159" sldId="342"/>
            <ac:spMk id="16" creationId="{9B810341-10C9-44F0-AF67-C5DD8B1BBAB6}"/>
          </ac:spMkLst>
        </pc:spChg>
        <pc:spChg chg="mod">
          <ac:chgData name="Kulinich Bohdan" userId="48e65c9f34e137d0" providerId="LiveId" clId="{AA8232F2-4DF3-4AE9-8393-601677EC3ABF}" dt="2019-10-23T21:49:38.343" v="1767" actId="14100"/>
          <ac:spMkLst>
            <pc:docMk/>
            <pc:sldMk cId="323459159" sldId="342"/>
            <ac:spMk id="30" creationId="{BDADDB33-5A95-481A-B641-A0E7E5210044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36" creationId="{982430DF-C6A0-4767-B111-425D51B49403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37" creationId="{F2DAB287-019F-4BD7-881E-93446762CBE7}"/>
          </ac:spMkLst>
        </pc:spChg>
        <pc:grpChg chg="add mod">
          <ac:chgData name="Kulinich Bohdan" userId="48e65c9f34e137d0" providerId="LiveId" clId="{AA8232F2-4DF3-4AE9-8393-601677EC3ABF}" dt="2019-10-24T08:39:09.744" v="2463" actId="164"/>
          <ac:grpSpMkLst>
            <pc:docMk/>
            <pc:sldMk cId="323459159" sldId="342"/>
            <ac:grpSpMk id="11" creationId="{30C5B5D1-0F87-421F-8A9C-9417AC60A10A}"/>
          </ac:grpSpMkLst>
        </pc:grpChg>
        <pc:picChg chg="add del mod">
          <ac:chgData name="Kulinich Bohdan" userId="48e65c9f34e137d0" providerId="LiveId" clId="{AA8232F2-4DF3-4AE9-8393-601677EC3ABF}" dt="2019-10-24T08:36:28.444" v="2416" actId="478"/>
          <ac:picMkLst>
            <pc:docMk/>
            <pc:sldMk cId="323459159" sldId="342"/>
            <ac:picMk id="5" creationId="{7E444E78-950E-4625-B9C9-5B0040812B77}"/>
          </ac:picMkLst>
        </pc:picChg>
        <pc:picChg chg="add mod">
          <ac:chgData name="Kulinich Bohdan" userId="48e65c9f34e137d0" providerId="LiveId" clId="{AA8232F2-4DF3-4AE9-8393-601677EC3ABF}" dt="2019-10-24T08:39:09.744" v="2463" actId="164"/>
          <ac:picMkLst>
            <pc:docMk/>
            <pc:sldMk cId="323459159" sldId="342"/>
            <ac:picMk id="7" creationId="{2EC3A7F2-A609-46B8-A9CD-9E1F53E9F694}"/>
          </ac:picMkLst>
        </pc:picChg>
        <pc:picChg chg="add mod">
          <ac:chgData name="Kulinich Bohdan" userId="48e65c9f34e137d0" providerId="LiveId" clId="{AA8232F2-4DF3-4AE9-8393-601677EC3ABF}" dt="2019-10-24T08:31:13.167" v="2347" actId="1076"/>
          <ac:picMkLst>
            <pc:docMk/>
            <pc:sldMk cId="323459159" sldId="342"/>
            <ac:picMk id="9" creationId="{6694CECE-7A8D-40DC-9A83-EA277FA3FB46}"/>
          </ac:picMkLst>
        </pc:picChg>
      </pc:sldChg>
      <pc:sldChg chg="addSp delSp modSp add delAnim modAnim">
        <pc:chgData name="Kulinich Bohdan" userId="48e65c9f34e137d0" providerId="LiveId" clId="{AA8232F2-4DF3-4AE9-8393-601677EC3ABF}" dt="2019-10-24T08:28:44.195" v="2306" actId="1076"/>
        <pc:sldMkLst>
          <pc:docMk/>
          <pc:sldMk cId="1776717782" sldId="343"/>
        </pc:sldMkLst>
        <pc:spChg chg="add mod">
          <ac:chgData name="Kulinich Bohdan" userId="48e65c9f34e137d0" providerId="LiveId" clId="{AA8232F2-4DF3-4AE9-8393-601677EC3ABF}" dt="2019-10-24T08:25:42.895" v="2252" actId="1076"/>
          <ac:spMkLst>
            <pc:docMk/>
            <pc:sldMk cId="1776717782" sldId="343"/>
            <ac:spMk id="2" creationId="{34270269-EF10-4027-B130-F610C7D04C62}"/>
          </ac:spMkLst>
        </pc:spChg>
        <pc:spChg chg="mod">
          <ac:chgData name="Kulinich Bohdan" userId="48e65c9f34e137d0" providerId="LiveId" clId="{AA8232F2-4DF3-4AE9-8393-601677EC3ABF}" dt="2019-10-24T08:20:56.496" v="2126" actId="20578"/>
          <ac:spMkLst>
            <pc:docMk/>
            <pc:sldMk cId="1776717782" sldId="343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4:17:39.369" v="2036" actId="1076"/>
          <ac:spMkLst>
            <pc:docMk/>
            <pc:sldMk cId="1776717782" sldId="343"/>
            <ac:spMk id="9" creationId="{63E5D5FE-C22A-4483-BD83-1DE861448B5B}"/>
          </ac:spMkLst>
        </pc:spChg>
        <pc:spChg chg="mod">
          <ac:chgData name="Kulinich Bohdan" userId="48e65c9f34e137d0" providerId="LiveId" clId="{AA8232F2-4DF3-4AE9-8393-601677EC3ABF}" dt="2019-10-24T04:18:06.275" v="2052" actId="1076"/>
          <ac:spMkLst>
            <pc:docMk/>
            <pc:sldMk cId="1776717782" sldId="343"/>
            <ac:spMk id="10" creationId="{9C5E2FA2-DD17-49E2-A8CD-2525CBACCB3F}"/>
          </ac:spMkLst>
        </pc:spChg>
        <pc:spChg chg="mod">
          <ac:chgData name="Kulinich Bohdan" userId="48e65c9f34e137d0" providerId="LiveId" clId="{AA8232F2-4DF3-4AE9-8393-601677EC3ABF}" dt="2019-10-24T04:18:06.275" v="2052" actId="1076"/>
          <ac:spMkLst>
            <pc:docMk/>
            <pc:sldMk cId="1776717782" sldId="343"/>
            <ac:spMk id="11" creationId="{BB9B1BFC-5C82-4ACE-A395-68844407258D}"/>
          </ac:spMkLst>
        </pc:spChg>
        <pc:spChg chg="add mod">
          <ac:chgData name="Kulinich Bohdan" userId="48e65c9f34e137d0" providerId="LiveId" clId="{AA8232F2-4DF3-4AE9-8393-601677EC3ABF}" dt="2019-10-24T08:24:45.665" v="2234" actId="1076"/>
          <ac:spMkLst>
            <pc:docMk/>
            <pc:sldMk cId="1776717782" sldId="343"/>
            <ac:spMk id="12" creationId="{E9C224E5-6955-4820-9517-111350C7CD78}"/>
          </ac:spMkLst>
        </pc:spChg>
        <pc:spChg chg="add mod">
          <ac:chgData name="Kulinich Bohdan" userId="48e65c9f34e137d0" providerId="LiveId" clId="{AA8232F2-4DF3-4AE9-8393-601677EC3ABF}" dt="2019-10-24T04:20:14.122" v="2113" actId="20577"/>
          <ac:spMkLst>
            <pc:docMk/>
            <pc:sldMk cId="1776717782" sldId="343"/>
            <ac:spMk id="13" creationId="{B3C8C47E-8D6A-418B-AC06-BC29E8A62199}"/>
          </ac:spMkLst>
        </pc:spChg>
        <pc:spChg chg="mod">
          <ac:chgData name="Kulinich Bohdan" userId="48e65c9f34e137d0" providerId="LiveId" clId="{AA8232F2-4DF3-4AE9-8393-601677EC3ABF}" dt="2019-10-24T08:24:45.665" v="2234" actId="1076"/>
          <ac:spMkLst>
            <pc:docMk/>
            <pc:sldMk cId="1776717782" sldId="343"/>
            <ac:spMk id="14" creationId="{A177E152-6662-4726-89D5-72B8244D48A8}"/>
          </ac:spMkLst>
        </pc:spChg>
        <pc:spChg chg="del mod">
          <ac:chgData name="Kulinich Bohdan" userId="48e65c9f34e137d0" providerId="LiveId" clId="{AA8232F2-4DF3-4AE9-8393-601677EC3ABF}" dt="2019-10-24T08:21:03.390" v="2127" actId="478"/>
          <ac:spMkLst>
            <pc:docMk/>
            <pc:sldMk cId="1776717782" sldId="343"/>
            <ac:spMk id="15" creationId="{01F79357-F02B-4E02-8B27-388767E60BF8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6" creationId="{56C639C6-D6C0-473C-ADFF-E0354484A1DA}"/>
          </ac:spMkLst>
        </pc:spChg>
        <pc:spChg chg="add mod">
          <ac:chgData name="Kulinich Bohdan" userId="48e65c9f34e137d0" providerId="LiveId" clId="{AA8232F2-4DF3-4AE9-8393-601677EC3ABF}" dt="2019-10-24T08:25:51.845" v="2255" actId="1076"/>
          <ac:spMkLst>
            <pc:docMk/>
            <pc:sldMk cId="1776717782" sldId="343"/>
            <ac:spMk id="16" creationId="{FA2CA2BB-2C7B-4D18-BA8F-D37D84D1B43A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7" creationId="{6D7625E4-B3F1-4B1B-BC23-B6590B55734C}"/>
          </ac:spMkLst>
        </pc:spChg>
        <pc:spChg chg="add mod">
          <ac:chgData name="Kulinich Bohdan" userId="48e65c9f34e137d0" providerId="LiveId" clId="{AA8232F2-4DF3-4AE9-8393-601677EC3ABF}" dt="2019-10-24T08:27:49.945" v="2296" actId="1076"/>
          <ac:spMkLst>
            <pc:docMk/>
            <pc:sldMk cId="1776717782" sldId="343"/>
            <ac:spMk id="17" creationId="{99E97727-7DF0-4506-B9A4-76DC65DB7050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8" creationId="{37751B42-5098-4929-8D34-636EC16D1226}"/>
          </ac:spMkLst>
        </pc:spChg>
        <pc:spChg chg="add mod">
          <ac:chgData name="Kulinich Bohdan" userId="48e65c9f34e137d0" providerId="LiveId" clId="{AA8232F2-4DF3-4AE9-8393-601677EC3ABF}" dt="2019-10-24T08:28:44.195" v="2306" actId="1076"/>
          <ac:spMkLst>
            <pc:docMk/>
            <pc:sldMk cId="1776717782" sldId="343"/>
            <ac:spMk id="18" creationId="{F51D30C9-31E3-478B-AF4E-1AD7073A90E9}"/>
          </ac:spMkLst>
        </pc:spChg>
        <pc:spChg chg="add mod">
          <ac:chgData name="Kulinich Bohdan" userId="48e65c9f34e137d0" providerId="LiveId" clId="{AA8232F2-4DF3-4AE9-8393-601677EC3ABF}" dt="2019-10-24T08:27:43.575" v="2295" actId="20577"/>
          <ac:spMkLst>
            <pc:docMk/>
            <pc:sldMk cId="1776717782" sldId="343"/>
            <ac:spMk id="19" creationId="{56B8EA28-813D-4F2A-BD3F-143E452FC1AC}"/>
          </ac:spMkLst>
        </pc:spChg>
      </pc:sldChg>
      <pc:sldChg chg="addSp delSp modSp add delAnim modAnim">
        <pc:chgData name="Kulinich Bohdan" userId="48e65c9f34e137d0" providerId="LiveId" clId="{AA8232F2-4DF3-4AE9-8393-601677EC3ABF}" dt="2019-10-24T09:37:46.352" v="3031"/>
        <pc:sldMkLst>
          <pc:docMk/>
          <pc:sldMk cId="2249825847" sldId="344"/>
        </pc:sldMkLst>
        <pc:spChg chg="mod">
          <ac:chgData name="Kulinich Bohdan" userId="48e65c9f34e137d0" providerId="LiveId" clId="{AA8232F2-4DF3-4AE9-8393-601677EC3ABF}" dt="2019-10-24T08:45:53.283" v="2707" actId="20577"/>
          <ac:spMkLst>
            <pc:docMk/>
            <pc:sldMk cId="2249825847" sldId="344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8:44:34.723" v="2657" actId="20577"/>
          <ac:spMkLst>
            <pc:docMk/>
            <pc:sldMk cId="2249825847" sldId="344"/>
            <ac:spMk id="9" creationId="{63E5D5FE-C22A-4483-BD83-1DE861448B5B}"/>
          </ac:spMkLst>
        </pc:spChg>
        <pc:spChg chg="mod">
          <ac:chgData name="Kulinich Bohdan" userId="48e65c9f34e137d0" providerId="LiveId" clId="{AA8232F2-4DF3-4AE9-8393-601677EC3ABF}" dt="2019-10-24T08:49:01.775" v="2800" actId="14100"/>
          <ac:spMkLst>
            <pc:docMk/>
            <pc:sldMk cId="2249825847" sldId="344"/>
            <ac:spMk id="14" creationId="{A177E152-6662-4726-89D5-72B8244D48A8}"/>
          </ac:spMkLst>
        </pc:spChg>
        <pc:spChg chg="mod">
          <ac:chgData name="Kulinich Bohdan" userId="48e65c9f34e137d0" providerId="LiveId" clId="{AA8232F2-4DF3-4AE9-8393-601677EC3ABF}" dt="2019-10-24T08:50:43.082" v="2837" actId="14100"/>
          <ac:spMkLst>
            <pc:docMk/>
            <pc:sldMk cId="2249825847" sldId="344"/>
            <ac:spMk id="15" creationId="{01F79357-F02B-4E02-8B27-388767E60BF8}"/>
          </ac:spMkLst>
        </pc:spChg>
        <pc:spChg chg="del">
          <ac:chgData name="Kulinich Bohdan" userId="48e65c9f34e137d0" providerId="LiveId" clId="{AA8232F2-4DF3-4AE9-8393-601677EC3ABF}" dt="2019-10-24T08:48:17.862" v="2791" actId="478"/>
          <ac:spMkLst>
            <pc:docMk/>
            <pc:sldMk cId="2249825847" sldId="344"/>
            <ac:spMk id="16" creationId="{56C639C6-D6C0-473C-ADFF-E0354484A1DA}"/>
          </ac:spMkLst>
        </pc:spChg>
        <pc:spChg chg="del">
          <ac:chgData name="Kulinich Bohdan" userId="48e65c9f34e137d0" providerId="LiveId" clId="{AA8232F2-4DF3-4AE9-8393-601677EC3ABF}" dt="2019-10-24T08:48:16.687" v="2790" actId="478"/>
          <ac:spMkLst>
            <pc:docMk/>
            <pc:sldMk cId="2249825847" sldId="344"/>
            <ac:spMk id="17" creationId="{6D7625E4-B3F1-4B1B-BC23-B6590B55734C}"/>
          </ac:spMkLst>
        </pc:spChg>
        <pc:spChg chg="del">
          <ac:chgData name="Kulinich Bohdan" userId="48e65c9f34e137d0" providerId="LiveId" clId="{AA8232F2-4DF3-4AE9-8393-601677EC3ABF}" dt="2019-10-24T08:48:15.598" v="2789" actId="478"/>
          <ac:spMkLst>
            <pc:docMk/>
            <pc:sldMk cId="2249825847" sldId="344"/>
            <ac:spMk id="18" creationId="{37751B42-5098-4929-8D34-636EC16D1226}"/>
          </ac:spMkLst>
        </pc:spChg>
        <pc:spChg chg="mod">
          <ac:chgData name="Kulinich Bohdan" userId="48e65c9f34e137d0" providerId="LiveId" clId="{AA8232F2-4DF3-4AE9-8393-601677EC3ABF}" dt="2019-10-24T08:46:44.973" v="2787" actId="1076"/>
          <ac:spMkLst>
            <pc:docMk/>
            <pc:sldMk cId="2249825847" sldId="344"/>
            <ac:spMk id="21" creationId="{E8741A63-F058-400A-820B-0BECD1AC5D80}"/>
          </ac:spMkLst>
        </pc:spChg>
        <pc:spChg chg="add mod">
          <ac:chgData name="Kulinich Bohdan" userId="48e65c9f34e137d0" providerId="LiveId" clId="{AA8232F2-4DF3-4AE9-8393-601677EC3ABF}" dt="2019-10-24T08:55:18.530" v="2875" actId="14100"/>
          <ac:spMkLst>
            <pc:docMk/>
            <pc:sldMk cId="2249825847" sldId="344"/>
            <ac:spMk id="22" creationId="{E46110F3-FF15-48FE-9BB4-68109D562939}"/>
          </ac:spMkLst>
        </pc:spChg>
        <pc:spChg chg="add mod">
          <ac:chgData name="Kulinich Bohdan" userId="48e65c9f34e137d0" providerId="LiveId" clId="{AA8232F2-4DF3-4AE9-8393-601677EC3ABF}" dt="2019-10-24T09:24:48.371" v="2880" actId="1076"/>
          <ac:spMkLst>
            <pc:docMk/>
            <pc:sldMk cId="2249825847" sldId="344"/>
            <ac:spMk id="23" creationId="{CE157169-3141-4EE0-BF25-23842FFB3C91}"/>
          </ac:spMkLst>
        </pc:spChg>
        <pc:spChg chg="add mod">
          <ac:chgData name="Kulinich Bohdan" userId="48e65c9f34e137d0" providerId="LiveId" clId="{AA8232F2-4DF3-4AE9-8393-601677EC3ABF}" dt="2019-10-24T09:27:24.621" v="2902" actId="1076"/>
          <ac:spMkLst>
            <pc:docMk/>
            <pc:sldMk cId="2249825847" sldId="344"/>
            <ac:spMk id="24" creationId="{FB9B4367-0CE7-4A83-B0A9-AA22204FE6CB}"/>
          </ac:spMkLst>
        </pc:spChg>
        <pc:spChg chg="add mod">
          <ac:chgData name="Kulinich Bohdan" userId="48e65c9f34e137d0" providerId="LiveId" clId="{AA8232F2-4DF3-4AE9-8393-601677EC3ABF}" dt="2019-10-24T09:27:24.621" v="2902" actId="1076"/>
          <ac:spMkLst>
            <pc:docMk/>
            <pc:sldMk cId="2249825847" sldId="344"/>
            <ac:spMk id="25" creationId="{C3296FC4-4D7C-4C41-AF56-C23854A0A931}"/>
          </ac:spMkLst>
        </pc:spChg>
        <pc:spChg chg="add mod">
          <ac:chgData name="Kulinich Bohdan" userId="48e65c9f34e137d0" providerId="LiveId" clId="{AA8232F2-4DF3-4AE9-8393-601677EC3ABF}" dt="2019-10-24T09:28:55.861" v="2938" actId="1076"/>
          <ac:spMkLst>
            <pc:docMk/>
            <pc:sldMk cId="2249825847" sldId="344"/>
            <ac:spMk id="26" creationId="{D710ED37-8C94-413B-AA1B-64378660FF4C}"/>
          </ac:spMkLst>
        </pc:spChg>
        <pc:spChg chg="add mod">
          <ac:chgData name="Kulinich Bohdan" userId="48e65c9f34e137d0" providerId="LiveId" clId="{AA8232F2-4DF3-4AE9-8393-601677EC3ABF}" dt="2019-10-24T09:35:20.690" v="3003" actId="1076"/>
          <ac:spMkLst>
            <pc:docMk/>
            <pc:sldMk cId="2249825847" sldId="344"/>
            <ac:spMk id="27" creationId="{5754DE15-CD4F-42C6-8C85-65767DA31F1B}"/>
          </ac:spMkLst>
        </pc:spChg>
        <pc:spChg chg="add mod">
          <ac:chgData name="Kulinich Bohdan" userId="48e65c9f34e137d0" providerId="LiveId" clId="{AA8232F2-4DF3-4AE9-8393-601677EC3ABF}" dt="2019-10-24T09:36:40.225" v="3016" actId="1076"/>
          <ac:spMkLst>
            <pc:docMk/>
            <pc:sldMk cId="2249825847" sldId="344"/>
            <ac:spMk id="28" creationId="{A55E6897-0143-4593-9497-B60A3823300A}"/>
          </ac:spMkLst>
        </pc:spChg>
        <pc:grpChg chg="mod ord">
          <ac:chgData name="Kulinich Bohdan" userId="48e65c9f34e137d0" providerId="LiveId" clId="{AA8232F2-4DF3-4AE9-8393-601677EC3ABF}" dt="2019-10-24T09:26:16.657" v="2895" actId="1076"/>
          <ac:grpSpMkLst>
            <pc:docMk/>
            <pc:sldMk cId="2249825847" sldId="344"/>
            <ac:grpSpMk id="19" creationId="{43CD651B-F7DB-4764-B382-40557613D5AF}"/>
          </ac:grpSpMkLst>
        </pc:grpChg>
        <pc:picChg chg="ord">
          <ac:chgData name="Kulinich Bohdan" userId="48e65c9f34e137d0" providerId="LiveId" clId="{AA8232F2-4DF3-4AE9-8393-601677EC3ABF}" dt="2019-10-24T08:46:56.102" v="2788" actId="167"/>
          <ac:picMkLst>
            <pc:docMk/>
            <pc:sldMk cId="2249825847" sldId="344"/>
            <ac:picMk id="13" creationId="{C625A4FC-5D7E-41FB-B8D1-23BC1B07DC93}"/>
          </ac:picMkLst>
        </pc:picChg>
      </pc:sldChg>
    </pc:docChg>
  </pc:docChgLst>
  <pc:docChgLst>
    <pc:chgData name="Kulinich Bohdan" userId="48e65c9f34e137d0" providerId="LiveId" clId="{875D4C9B-9E3F-4CDB-AC51-3B9DC26EC327}"/>
    <pc:docChg chg="undo custSel addSld delSld modSld">
      <pc:chgData name="Kulinich Bohdan" userId="48e65c9f34e137d0" providerId="LiveId" clId="{875D4C9B-9E3F-4CDB-AC51-3B9DC26EC327}" dt="2019-11-03T08:16:06.732" v="1258" actId="404"/>
      <pc:docMkLst>
        <pc:docMk/>
      </pc:docMkLst>
      <pc:sldChg chg="addSp modSp modAnim">
        <pc:chgData name="Kulinich Bohdan" userId="48e65c9f34e137d0" providerId="LiveId" clId="{875D4C9B-9E3F-4CDB-AC51-3B9DC26EC327}" dt="2019-11-02T18:06:14.469" v="728" actId="14100"/>
        <pc:sldMkLst>
          <pc:docMk/>
          <pc:sldMk cId="4214866131" sldId="261"/>
        </pc:sldMkLst>
        <pc:spChg chg="mod">
          <ac:chgData name="Kulinich Bohdan" userId="48e65c9f34e137d0" providerId="LiveId" clId="{875D4C9B-9E3F-4CDB-AC51-3B9DC26EC327}" dt="2019-11-01T17:47:03.065" v="438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875D4C9B-9E3F-4CDB-AC51-3B9DC26EC327}" dt="2019-11-02T18:06:14.469" v="728" actId="14100"/>
          <ac:spMkLst>
            <pc:docMk/>
            <pc:sldMk cId="4214866131" sldId="261"/>
            <ac:spMk id="9" creationId="{00000000-0000-0000-0000-000000000000}"/>
          </ac:spMkLst>
        </pc:spChg>
        <pc:spChg chg="add mod">
          <ac:chgData name="Kulinich Bohdan" userId="48e65c9f34e137d0" providerId="LiveId" clId="{875D4C9B-9E3F-4CDB-AC51-3B9DC26EC327}" dt="2019-11-02T18:06:04.873" v="726" actId="14100"/>
          <ac:spMkLst>
            <pc:docMk/>
            <pc:sldMk cId="4214866131" sldId="261"/>
            <ac:spMk id="10" creationId="{B8B6AC1D-463B-4D22-978A-7B2936004EA0}"/>
          </ac:spMkLst>
        </pc:spChg>
        <pc:spChg chg="mod">
          <ac:chgData name="Kulinich Bohdan" userId="48e65c9f34e137d0" providerId="LiveId" clId="{875D4C9B-9E3F-4CDB-AC51-3B9DC26EC327}" dt="2019-11-02T18:06:12.584" v="727" actId="14100"/>
          <ac:spMkLst>
            <pc:docMk/>
            <pc:sldMk cId="4214866131" sldId="261"/>
            <ac:spMk id="13" creationId="{9E200E27-E724-4B1E-8F28-9255204F97D5}"/>
          </ac:spMkLst>
        </pc:spChg>
      </pc:sldChg>
      <pc:sldChg chg="addSp modSp modAnim">
        <pc:chgData name="Kulinich Bohdan" userId="48e65c9f34e137d0" providerId="LiveId" clId="{875D4C9B-9E3F-4CDB-AC51-3B9DC26EC327}" dt="2019-11-03T06:51:48.498" v="747" actId="114"/>
        <pc:sldMkLst>
          <pc:docMk/>
          <pc:sldMk cId="3788696724" sldId="262"/>
        </pc:sldMkLst>
        <pc:spChg chg="mod">
          <ac:chgData name="Kulinich Bohdan" userId="48e65c9f34e137d0" providerId="LiveId" clId="{875D4C9B-9E3F-4CDB-AC51-3B9DC26EC327}" dt="2019-11-02T15:42:24.589" v="645" actId="1076"/>
          <ac:spMkLst>
            <pc:docMk/>
            <pc:sldMk cId="3788696724" sldId="262"/>
            <ac:spMk id="7" creationId="{00000000-0000-0000-0000-000000000000}"/>
          </ac:spMkLst>
        </pc:spChg>
        <pc:spChg chg="add mod">
          <ac:chgData name="Kulinich Bohdan" userId="48e65c9f34e137d0" providerId="LiveId" clId="{875D4C9B-9E3F-4CDB-AC51-3B9DC26EC327}" dt="2019-11-03T06:51:48.498" v="747" actId="114"/>
          <ac:spMkLst>
            <pc:docMk/>
            <pc:sldMk cId="3788696724" sldId="262"/>
            <ac:spMk id="11" creationId="{5CC7EBCA-8B1C-4F4D-92C8-F144497F345C}"/>
          </ac:spMkLst>
        </pc:spChg>
        <pc:spChg chg="add mod">
          <ac:chgData name="Kulinich Bohdan" userId="48e65c9f34e137d0" providerId="LiveId" clId="{875D4C9B-9E3F-4CDB-AC51-3B9DC26EC327}" dt="2019-11-03T06:41:07.728" v="744" actId="14100"/>
          <ac:spMkLst>
            <pc:docMk/>
            <pc:sldMk cId="3788696724" sldId="262"/>
            <ac:spMk id="12" creationId="{A5BB1BBE-A231-4364-B045-02A4D4C09611}"/>
          </ac:spMkLst>
        </pc:spChg>
        <pc:spChg chg="mod">
          <ac:chgData name="Kulinich Bohdan" userId="48e65c9f34e137d0" providerId="LiveId" clId="{875D4C9B-9E3F-4CDB-AC51-3B9DC26EC327}" dt="2019-11-02T15:42:21.308" v="644" actId="1076"/>
          <ac:spMkLst>
            <pc:docMk/>
            <pc:sldMk cId="3788696724" sldId="262"/>
            <ac:spMk id="33" creationId="{2A879808-617F-4DAB-B25A-1468A8864928}"/>
          </ac:spMkLst>
        </pc:spChg>
        <pc:spChg chg="mod">
          <ac:chgData name="Kulinich Bohdan" userId="48e65c9f34e137d0" providerId="LiveId" clId="{875D4C9B-9E3F-4CDB-AC51-3B9DC26EC327}" dt="2019-11-02T15:42:38.601" v="668" actId="113"/>
          <ac:spMkLst>
            <pc:docMk/>
            <pc:sldMk cId="3788696724" sldId="262"/>
            <ac:spMk id="34" creationId="{FF77C08D-C0C3-4819-BE8B-B009E7652AB7}"/>
          </ac:spMkLst>
        </pc:spChg>
      </pc:sldChg>
      <pc:sldChg chg="addSp delSp modSp delAnim">
        <pc:chgData name="Kulinich Bohdan" userId="48e65c9f34e137d0" providerId="LiveId" clId="{875D4C9B-9E3F-4CDB-AC51-3B9DC26EC327}" dt="2019-11-03T07:12:41.534" v="1004" actId="767"/>
        <pc:sldMkLst>
          <pc:docMk/>
          <pc:sldMk cId="3950386982" sldId="263"/>
        </pc:sldMkLst>
        <pc:spChg chg="add del mod">
          <ac:chgData name="Kulinich Bohdan" userId="48e65c9f34e137d0" providerId="LiveId" clId="{875D4C9B-9E3F-4CDB-AC51-3B9DC26EC327}" dt="2019-11-03T07:12:41.534" v="1004" actId="767"/>
          <ac:spMkLst>
            <pc:docMk/>
            <pc:sldMk cId="3950386982" sldId="263"/>
            <ac:spMk id="5" creationId="{67F4CB6D-7ED2-40C6-9913-5DCE4C796224}"/>
          </ac:spMkLst>
        </pc:spChg>
        <pc:spChg chg="mod">
          <ac:chgData name="Kulinich Bohdan" userId="48e65c9f34e137d0" providerId="LiveId" clId="{875D4C9B-9E3F-4CDB-AC51-3B9DC26EC327}" dt="2019-11-03T06:59:31.049" v="951" actId="113"/>
          <ac:spMkLst>
            <pc:docMk/>
            <pc:sldMk cId="3950386982" sldId="263"/>
            <ac:spMk id="7" creationId="{00000000-0000-0000-0000-000000000000}"/>
          </ac:spMkLst>
        </pc:spChg>
        <pc:spChg chg="del mod">
          <ac:chgData name="Kulinich Bohdan" userId="48e65c9f34e137d0" providerId="LiveId" clId="{875D4C9B-9E3F-4CDB-AC51-3B9DC26EC327}" dt="2019-11-03T06:59:47.504" v="952" actId="478"/>
          <ac:spMkLst>
            <pc:docMk/>
            <pc:sldMk cId="3950386982" sldId="263"/>
            <ac:spMk id="19" creationId="{8FDCA725-314F-4711-919D-02C28519B6BF}"/>
          </ac:spMkLst>
        </pc:spChg>
      </pc:sldChg>
      <pc:sldChg chg="del">
        <pc:chgData name="Kulinich Bohdan" userId="48e65c9f34e137d0" providerId="LiveId" clId="{875D4C9B-9E3F-4CDB-AC51-3B9DC26EC327}" dt="2019-11-03T08:14:11.036" v="1183" actId="2696"/>
        <pc:sldMkLst>
          <pc:docMk/>
          <pc:sldMk cId="651625149" sldId="283"/>
        </pc:sldMkLst>
      </pc:sldChg>
      <pc:sldChg chg="modSp">
        <pc:chgData name="Kulinich Bohdan" userId="48e65c9f34e137d0" providerId="LiveId" clId="{875D4C9B-9E3F-4CDB-AC51-3B9DC26EC327}" dt="2019-11-03T08:16:06.732" v="1258" actId="404"/>
        <pc:sldMkLst>
          <pc:docMk/>
          <pc:sldMk cId="4006822545" sldId="285"/>
        </pc:sldMkLst>
        <pc:graphicFrameChg chg="modGraphic">
          <ac:chgData name="Kulinich Bohdan" userId="48e65c9f34e137d0" providerId="LiveId" clId="{875D4C9B-9E3F-4CDB-AC51-3B9DC26EC327}" dt="2019-11-03T08:15:38.246" v="1250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875D4C9B-9E3F-4CDB-AC51-3B9DC26EC327}" dt="2019-11-03T08:15:53.316" v="1254" actId="404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875D4C9B-9E3F-4CDB-AC51-3B9DC26EC327}" dt="2019-11-03T08:15:59.216" v="1256" actId="404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875D4C9B-9E3F-4CDB-AC51-3B9DC26EC327}" dt="2019-11-03T08:16:06.732" v="1258" actId="404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modSp add">
        <pc:chgData name="Kulinich Bohdan" userId="48e65c9f34e137d0" providerId="LiveId" clId="{875D4C9B-9E3F-4CDB-AC51-3B9DC26EC327}" dt="2019-11-03T08:13:46.496" v="1182" actId="1076"/>
        <pc:sldMkLst>
          <pc:docMk/>
          <pc:sldMk cId="3431159880" sldId="293"/>
        </pc:sldMkLst>
        <pc:spChg chg="mod">
          <ac:chgData name="Kulinich Bohdan" userId="48e65c9f34e137d0" providerId="LiveId" clId="{875D4C9B-9E3F-4CDB-AC51-3B9DC26EC327}" dt="2019-11-03T08:13:46.496" v="1182" actId="1076"/>
          <ac:spMkLst>
            <pc:docMk/>
            <pc:sldMk cId="3431159880" sldId="293"/>
            <ac:spMk id="12" creationId="{00000000-0000-0000-0000-000000000000}"/>
          </ac:spMkLst>
        </pc:spChg>
      </pc:sldChg>
      <pc:sldChg chg="delSp modSp delAnim modAnim">
        <pc:chgData name="Kulinich Bohdan" userId="48e65c9f34e137d0" providerId="LiveId" clId="{875D4C9B-9E3F-4CDB-AC51-3B9DC26EC327}" dt="2019-11-03T07:59:39.735" v="1178" actId="2710"/>
        <pc:sldMkLst>
          <pc:docMk/>
          <pc:sldMk cId="2747872797" sldId="303"/>
        </pc:sldMkLst>
        <pc:spChg chg="mod">
          <ac:chgData name="Kulinich Bohdan" userId="48e65c9f34e137d0" providerId="LiveId" clId="{875D4C9B-9E3F-4CDB-AC51-3B9DC26EC327}" dt="2019-11-03T07:59:39.735" v="1178" actId="2710"/>
          <ac:spMkLst>
            <pc:docMk/>
            <pc:sldMk cId="2747872797" sldId="303"/>
            <ac:spMk id="7" creationId="{00000000-0000-0000-0000-000000000000}"/>
          </ac:spMkLst>
        </pc:spChg>
        <pc:spChg chg="del">
          <ac:chgData name="Kulinich Bohdan" userId="48e65c9f34e137d0" providerId="LiveId" clId="{875D4C9B-9E3F-4CDB-AC51-3B9DC26EC327}" dt="2019-11-03T07:10:31.359" v="956" actId="478"/>
          <ac:spMkLst>
            <pc:docMk/>
            <pc:sldMk cId="2747872797" sldId="303"/>
            <ac:spMk id="9" creationId="{8A97F6DC-0553-45DB-9016-42FC45AEA744}"/>
          </ac:spMkLst>
        </pc:spChg>
        <pc:spChg chg="del">
          <ac:chgData name="Kulinich Bohdan" userId="48e65c9f34e137d0" providerId="LiveId" clId="{875D4C9B-9E3F-4CDB-AC51-3B9DC26EC327}" dt="2019-11-03T07:10:31.359" v="956" actId="478"/>
          <ac:spMkLst>
            <pc:docMk/>
            <pc:sldMk cId="2747872797" sldId="303"/>
            <ac:spMk id="10" creationId="{5EE158A7-277D-41C9-A9C0-BF2F24EF25F6}"/>
          </ac:spMkLst>
        </pc:spChg>
        <pc:spChg chg="del">
          <ac:chgData name="Kulinich Bohdan" userId="48e65c9f34e137d0" providerId="LiveId" clId="{875D4C9B-9E3F-4CDB-AC51-3B9DC26EC327}" dt="2019-11-03T07:10:31.359" v="956" actId="478"/>
          <ac:spMkLst>
            <pc:docMk/>
            <pc:sldMk cId="2747872797" sldId="303"/>
            <ac:spMk id="32" creationId="{00000000-0000-0000-0000-000000000000}"/>
          </ac:spMkLst>
        </pc:spChg>
        <pc:spChg chg="mod">
          <ac:chgData name="Kulinich Bohdan" userId="48e65c9f34e137d0" providerId="LiveId" clId="{875D4C9B-9E3F-4CDB-AC51-3B9DC26EC327}" dt="2019-11-03T07:09:37.611" v="955" actId="20577"/>
          <ac:spMkLst>
            <pc:docMk/>
            <pc:sldMk cId="2747872797" sldId="303"/>
            <ac:spMk id="37" creationId="{00000000-0000-0000-0000-000000000000}"/>
          </ac:spMkLst>
        </pc:spChg>
      </pc:sldChg>
      <pc:sldChg chg="del">
        <pc:chgData name="Kulinich Bohdan" userId="48e65c9f34e137d0" providerId="LiveId" clId="{875D4C9B-9E3F-4CDB-AC51-3B9DC26EC327}" dt="2019-11-03T07:09:30.859" v="953" actId="2696"/>
        <pc:sldMkLst>
          <pc:docMk/>
          <pc:sldMk cId="3718271295" sldId="304"/>
        </pc:sldMkLst>
      </pc:sldChg>
      <pc:sldChg chg="del">
        <pc:chgData name="Kulinich Bohdan" userId="48e65c9f34e137d0" providerId="LiveId" clId="{875D4C9B-9E3F-4CDB-AC51-3B9DC26EC327}" dt="2019-11-03T07:38:20.022" v="1045" actId="2696"/>
        <pc:sldMkLst>
          <pc:docMk/>
          <pc:sldMk cId="2523760687" sldId="305"/>
        </pc:sldMkLst>
      </pc:sldChg>
      <pc:sldChg chg="addSp delSp modSp addAnim delAnim modAnim">
        <pc:chgData name="Kulinich Bohdan" userId="48e65c9f34e137d0" providerId="LiveId" clId="{875D4C9B-9E3F-4CDB-AC51-3B9DC26EC327}" dt="2019-11-01T16:54:58.783" v="404" actId="20577"/>
        <pc:sldMkLst>
          <pc:docMk/>
          <pc:sldMk cId="594277324" sldId="320"/>
        </pc:sldMkLst>
        <pc:spChg chg="mod">
          <ac:chgData name="Kulinich Bohdan" userId="48e65c9f34e137d0" providerId="LiveId" clId="{875D4C9B-9E3F-4CDB-AC51-3B9DC26EC327}" dt="2019-11-01T16:52:42.186" v="403"/>
          <ac:spMkLst>
            <pc:docMk/>
            <pc:sldMk cId="594277324" sldId="320"/>
            <ac:spMk id="7" creationId="{00000000-0000-0000-0000-000000000000}"/>
          </ac:spMkLst>
        </pc:spChg>
        <pc:spChg chg="add mod">
          <ac:chgData name="Kulinich Bohdan" userId="48e65c9f34e137d0" providerId="LiveId" clId="{875D4C9B-9E3F-4CDB-AC51-3B9DC26EC327}" dt="2019-11-01T16:41:37.136" v="345" actId="1076"/>
          <ac:spMkLst>
            <pc:docMk/>
            <pc:sldMk cId="594277324" sldId="320"/>
            <ac:spMk id="10" creationId="{26EADCEB-5639-4356-BA38-FB27BDEEC244}"/>
          </ac:spMkLst>
        </pc:spChg>
        <pc:spChg chg="add mod">
          <ac:chgData name="Kulinich Bohdan" userId="48e65c9f34e137d0" providerId="LiveId" clId="{875D4C9B-9E3F-4CDB-AC51-3B9DC26EC327}" dt="2019-11-01T16:54:58.783" v="404" actId="20577"/>
          <ac:spMkLst>
            <pc:docMk/>
            <pc:sldMk cId="594277324" sldId="320"/>
            <ac:spMk id="11" creationId="{5A69EE7D-060A-4618-B6DA-DEBEA1EA0F95}"/>
          </ac:spMkLst>
        </pc:spChg>
        <pc:spChg chg="add del mod">
          <ac:chgData name="Kulinich Bohdan" userId="48e65c9f34e137d0" providerId="LiveId" clId="{875D4C9B-9E3F-4CDB-AC51-3B9DC26EC327}" dt="2019-11-01T16:41:26.673" v="341" actId="1076"/>
          <ac:spMkLst>
            <pc:docMk/>
            <pc:sldMk cId="594277324" sldId="320"/>
            <ac:spMk id="32" creationId="{C5493436-4817-49B2-B9CF-29EAA2820360}"/>
          </ac:spMkLst>
        </pc:spChg>
        <pc:spChg chg="add del mod">
          <ac:chgData name="Kulinich Bohdan" userId="48e65c9f34e137d0" providerId="LiveId" clId="{875D4C9B-9E3F-4CDB-AC51-3B9DC26EC327}" dt="2019-11-01T16:41:31.134" v="342" actId="1076"/>
          <ac:spMkLst>
            <pc:docMk/>
            <pc:sldMk cId="594277324" sldId="320"/>
            <ac:spMk id="35" creationId="{6629D4B4-6B76-4D59-A58D-88633EFFD48F}"/>
          </ac:spMkLst>
        </pc:spChg>
      </pc:sldChg>
      <pc:sldChg chg="del">
        <pc:chgData name="Kulinich Bohdan" userId="48e65c9f34e137d0" providerId="LiveId" clId="{875D4C9B-9E3F-4CDB-AC51-3B9DC26EC327}" dt="2019-11-01T07:30:13.537" v="1" actId="2696"/>
        <pc:sldMkLst>
          <pc:docMk/>
          <pc:sldMk cId="2320942944" sldId="326"/>
        </pc:sldMkLst>
      </pc:sldChg>
      <pc:sldChg chg="del">
        <pc:chgData name="Kulinich Bohdan" userId="48e65c9f34e137d0" providerId="LiveId" clId="{875D4C9B-9E3F-4CDB-AC51-3B9DC26EC327}" dt="2019-11-03T08:12:52.186" v="1181" actId="2696"/>
        <pc:sldMkLst>
          <pc:docMk/>
          <pc:sldMk cId="3487309637" sldId="335"/>
        </pc:sldMkLst>
      </pc:sldChg>
      <pc:sldChg chg="delSp modSp delAnim modAnim">
        <pc:chgData name="Kulinich Bohdan" userId="48e65c9f34e137d0" providerId="LiveId" clId="{875D4C9B-9E3F-4CDB-AC51-3B9DC26EC327}" dt="2019-11-03T07:59:47.775" v="1179" actId="2710"/>
        <pc:sldMkLst>
          <pc:docMk/>
          <pc:sldMk cId="3575538309" sldId="336"/>
        </pc:sldMkLst>
        <pc:spChg chg="mod">
          <ac:chgData name="Kulinich Bohdan" userId="48e65c9f34e137d0" providerId="LiveId" clId="{875D4C9B-9E3F-4CDB-AC51-3B9DC26EC327}" dt="2019-11-03T07:59:47.775" v="1179" actId="2710"/>
          <ac:spMkLst>
            <pc:docMk/>
            <pc:sldMk cId="3575538309" sldId="336"/>
            <ac:spMk id="7" creationId="{00000000-0000-0000-0000-000000000000}"/>
          </ac:spMkLst>
        </pc:spChg>
        <pc:spChg chg="del">
          <ac:chgData name="Kulinich Bohdan" userId="48e65c9f34e137d0" providerId="LiveId" clId="{875D4C9B-9E3F-4CDB-AC51-3B9DC26EC327}" dt="2019-11-03T07:38:34.843" v="1049" actId="478"/>
          <ac:spMkLst>
            <pc:docMk/>
            <pc:sldMk cId="3575538309" sldId="336"/>
            <ac:spMk id="9" creationId="{8A97F6DC-0553-45DB-9016-42FC45AEA744}"/>
          </ac:spMkLst>
        </pc:spChg>
        <pc:spChg chg="del">
          <ac:chgData name="Kulinich Bohdan" userId="48e65c9f34e137d0" providerId="LiveId" clId="{875D4C9B-9E3F-4CDB-AC51-3B9DC26EC327}" dt="2019-11-03T07:38:34.843" v="1049" actId="478"/>
          <ac:spMkLst>
            <pc:docMk/>
            <pc:sldMk cId="3575538309" sldId="336"/>
            <ac:spMk id="32" creationId="{00000000-0000-0000-0000-000000000000}"/>
          </ac:spMkLst>
        </pc:spChg>
        <pc:spChg chg="mod">
          <ac:chgData name="Kulinich Bohdan" userId="48e65c9f34e137d0" providerId="LiveId" clId="{875D4C9B-9E3F-4CDB-AC51-3B9DC26EC327}" dt="2019-11-03T07:38:30.462" v="1048" actId="20577"/>
          <ac:spMkLst>
            <pc:docMk/>
            <pc:sldMk cId="3575538309" sldId="336"/>
            <ac:spMk id="37" creationId="{00000000-0000-0000-0000-000000000000}"/>
          </ac:spMkLst>
        </pc:spChg>
      </pc:sldChg>
      <pc:sldChg chg="add">
        <pc:chgData name="Kulinich Bohdan" userId="48e65c9f34e137d0" providerId="LiveId" clId="{875D4C9B-9E3F-4CDB-AC51-3B9DC26EC327}" dt="2019-11-03T08:14:12.456" v="1184"/>
        <pc:sldMkLst>
          <pc:docMk/>
          <pc:sldMk cId="817060895" sldId="337"/>
        </pc:sldMkLst>
      </pc:sldChg>
      <pc:sldChg chg="del">
        <pc:chgData name="Kulinich Bohdan" userId="48e65c9f34e137d0" providerId="LiveId" clId="{875D4C9B-9E3F-4CDB-AC51-3B9DC26EC327}" dt="2019-11-03T07:38:25.109" v="1046" actId="2696"/>
        <pc:sldMkLst>
          <pc:docMk/>
          <pc:sldMk cId="3503267345" sldId="340"/>
        </pc:sldMkLst>
      </pc:sldChg>
      <pc:sldChg chg="del">
        <pc:chgData name="Kulinich Bohdan" userId="48e65c9f34e137d0" providerId="LiveId" clId="{875D4C9B-9E3F-4CDB-AC51-3B9DC26EC327}" dt="2019-11-01T07:30:14.457" v="2" actId="2696"/>
        <pc:sldMkLst>
          <pc:docMk/>
          <pc:sldMk cId="2216048224" sldId="341"/>
        </pc:sldMkLst>
      </pc:sldChg>
      <pc:sldChg chg="del">
        <pc:chgData name="Kulinich Bohdan" userId="48e65c9f34e137d0" providerId="LiveId" clId="{875D4C9B-9E3F-4CDB-AC51-3B9DC26EC327}" dt="2019-11-01T07:30:12.708" v="0" actId="2696"/>
        <pc:sldMkLst>
          <pc:docMk/>
          <pc:sldMk cId="323459159" sldId="342"/>
        </pc:sldMkLst>
      </pc:sldChg>
      <pc:sldChg chg="del">
        <pc:chgData name="Kulinich Bohdan" userId="48e65c9f34e137d0" providerId="LiveId" clId="{875D4C9B-9E3F-4CDB-AC51-3B9DC26EC327}" dt="2019-11-01T07:30:15.917" v="3" actId="2696"/>
        <pc:sldMkLst>
          <pc:docMk/>
          <pc:sldMk cId="1776717782" sldId="343"/>
        </pc:sldMkLst>
      </pc:sldChg>
      <pc:sldChg chg="del">
        <pc:chgData name="Kulinich Bohdan" userId="48e65c9f34e137d0" providerId="LiveId" clId="{875D4C9B-9E3F-4CDB-AC51-3B9DC26EC327}" dt="2019-11-01T07:30:16.699" v="4" actId="2696"/>
        <pc:sldMkLst>
          <pc:docMk/>
          <pc:sldMk cId="2249825847" sldId="344"/>
        </pc:sldMkLst>
      </pc:sldChg>
    </pc:docChg>
  </pc:docChgLst>
  <pc:docChgLst>
    <pc:chgData name="Kulinich Bohdan" userId="48e65c9f34e137d0" providerId="LiveId" clId="{D6EE784D-94BE-4310-8C1B-55EB3CD2190A}"/>
    <pc:docChg chg="modSld">
      <pc:chgData name="Kulinich Bohdan" userId="48e65c9f34e137d0" providerId="LiveId" clId="{D6EE784D-94BE-4310-8C1B-55EB3CD2190A}" dt="2021-03-10T16:07:14.006" v="9" actId="1076"/>
      <pc:docMkLst>
        <pc:docMk/>
      </pc:docMkLst>
      <pc:sldChg chg="modSp mod modAnim">
        <pc:chgData name="Kulinich Bohdan" userId="48e65c9f34e137d0" providerId="LiveId" clId="{D6EE784D-94BE-4310-8C1B-55EB3CD2190A}" dt="2021-03-10T16:07:14.006" v="9" actId="1076"/>
        <pc:sldMkLst>
          <pc:docMk/>
          <pc:sldMk cId="1088591982" sldId="256"/>
        </pc:sldMkLst>
        <pc:spChg chg="mod">
          <ac:chgData name="Kulinich Bohdan" userId="48e65c9f34e137d0" providerId="LiveId" clId="{D6EE784D-94BE-4310-8C1B-55EB3CD2190A}" dt="2021-03-10T16:07:14.006" v="9" actId="1076"/>
          <ac:spMkLst>
            <pc:docMk/>
            <pc:sldMk cId="1088591982" sldId="256"/>
            <ac:spMk id="1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5878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686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46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201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3999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7282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065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5099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413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478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3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73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7.png"/><Relationship Id="rId18" Type="http://schemas.openxmlformats.org/officeDocument/2006/relationships/image" Target="../media/image102.png"/><Relationship Id="rId3" Type="http://schemas.openxmlformats.org/officeDocument/2006/relationships/image" Target="../media/image73.png"/><Relationship Id="rId7" Type="http://schemas.openxmlformats.org/officeDocument/2006/relationships/image" Target="../media/image91.png"/><Relationship Id="rId12" Type="http://schemas.openxmlformats.org/officeDocument/2006/relationships/image" Target="../media/image96.png"/><Relationship Id="rId17" Type="http://schemas.openxmlformats.org/officeDocument/2006/relationships/image" Target="../media/image101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5" Type="http://schemas.openxmlformats.org/officeDocument/2006/relationships/image" Target="../media/image99.pn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Relationship Id="rId14" Type="http://schemas.openxmlformats.org/officeDocument/2006/relationships/image" Target="../media/image9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10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0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7.png"/><Relationship Id="rId5" Type="http://schemas.openxmlformats.org/officeDocument/2006/relationships/image" Target="../media/image17.png"/><Relationship Id="rId10" Type="http://schemas.openxmlformats.org/officeDocument/2006/relationships/image" Target="../media/image26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1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5" Type="http://schemas.openxmlformats.org/officeDocument/2006/relationships/image" Target="../media/image33.png"/><Relationship Id="rId10" Type="http://schemas.openxmlformats.org/officeDocument/2006/relationships/image" Target="../media/image32.png"/><Relationship Id="rId4" Type="http://schemas.openxmlformats.org/officeDocument/2006/relationships/image" Target="../media/image16.png"/><Relationship Id="rId9" Type="http://schemas.openxmlformats.org/officeDocument/2006/relationships/image" Target="../media/image311.png"/><Relationship Id="rId14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image" Target="../media/image37.png"/><Relationship Id="rId21" Type="http://schemas.openxmlformats.org/officeDocument/2006/relationships/image" Target="../media/image54.png"/><Relationship Id="rId7" Type="http://schemas.openxmlformats.org/officeDocument/2006/relationships/image" Target="../media/image41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4.png"/><Relationship Id="rId5" Type="http://schemas.openxmlformats.org/officeDocument/2006/relationships/image" Target="../media/image39.png"/><Relationship Id="rId15" Type="http://schemas.openxmlformats.org/officeDocument/2006/relationships/image" Target="../media/image48.png"/><Relationship Id="rId23" Type="http://schemas.openxmlformats.org/officeDocument/2006/relationships/image" Target="../media/image56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4" Type="http://schemas.openxmlformats.org/officeDocument/2006/relationships/image" Target="../media/image38.png"/><Relationship Id="rId9" Type="http://schemas.openxmlformats.org/officeDocument/2006/relationships/image" Target="../media/image16.png"/><Relationship Id="rId14" Type="http://schemas.openxmlformats.org/officeDocument/2006/relationships/image" Target="../media/image47.png"/><Relationship Id="rId22" Type="http://schemas.openxmlformats.org/officeDocument/2006/relationships/image" Target="../media/image5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image" Target="../media/image64.png"/><Relationship Id="rId5" Type="http://schemas.openxmlformats.org/officeDocument/2006/relationships/image" Target="../media/image59.png"/><Relationship Id="rId10" Type="http://schemas.openxmlformats.org/officeDocument/2006/relationships/image" Target="../media/image16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71.png"/><Relationship Id="rId4" Type="http://schemas.openxmlformats.org/officeDocument/2006/relationships/image" Target="../media/image66.png"/><Relationship Id="rId9" Type="http://schemas.openxmlformats.org/officeDocument/2006/relationships/image" Target="../media/image7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4" y="2231110"/>
            <a:ext cx="93821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Розв'язування типових вправ за темою "Обчислення площ плоских фігур". Самостійна робота "Площа криволінійної трапеції. Площі фігур"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17.06.2024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</a:t>
            </a:r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2" y="1818700"/>
            <a:ext cx="5901104" cy="4071961"/>
          </a:xfrm>
          <a:prstGeom prst="rect">
            <a:avLst/>
          </a:prstGeom>
        </p:spPr>
      </p:pic>
      <p:pic>
        <p:nvPicPr>
          <p:cNvPr id="10" name="Рисунок 9" descr="Зображення, що містить група, білий, сидить, світлий&#10;&#10;Автоматично згенерований опис">
            <a:extLst>
              <a:ext uri="{FF2B5EF4-FFF2-40B4-BE49-F238E27FC236}">
                <a16:creationId xmlns:a16="http://schemas.microsoft.com/office/drawing/2014/main" id="{5E99D4CB-9590-4208-A4A2-7E1B64C092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433092" cy="62338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Виноска: лінія з границею та рискою 13">
                <a:extLst>
                  <a:ext uri="{FF2B5EF4-FFF2-40B4-BE49-F238E27FC236}">
                    <a16:creationId xmlns:a16="http://schemas.microsoft.com/office/drawing/2014/main" id="{62A19F0F-810F-493A-AFB2-77DD63C5D52E}"/>
                  </a:ext>
                </a:extLst>
              </p:cNvPr>
              <p:cNvSpPr/>
              <p:nvPr/>
            </p:nvSpPr>
            <p:spPr>
              <a:xfrm>
                <a:off x="4051300" y="1826224"/>
                <a:ext cx="1899448" cy="647876"/>
              </a:xfrm>
              <a:prstGeom prst="accentBorderCallout1">
                <a:avLst>
                  <a:gd name="adj1" fmla="val 47908"/>
                  <a:gd name="adj2" fmla="val -4530"/>
                  <a:gd name="adj3" fmla="val 131849"/>
                  <a:gd name="adj4" fmla="val -34257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Виноска: лінія з границею та рискою 13">
                <a:extLst>
                  <a:ext uri="{FF2B5EF4-FFF2-40B4-BE49-F238E27FC236}">
                    <a16:creationId xmlns:a16="http://schemas.microsoft.com/office/drawing/2014/main" id="{62A19F0F-810F-493A-AFB2-77DD63C5D5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1300" y="1826224"/>
                <a:ext cx="1899448" cy="647876"/>
              </a:xfrm>
              <a:prstGeom prst="accentBorderCallout1">
                <a:avLst>
                  <a:gd name="adj1" fmla="val 47908"/>
                  <a:gd name="adj2" fmla="val -4530"/>
                  <a:gd name="adj3" fmla="val 131849"/>
                  <a:gd name="adj4" fmla="val -34257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Пряма сполучна лінія 5">
            <a:extLst>
              <a:ext uri="{FF2B5EF4-FFF2-40B4-BE49-F238E27FC236}">
                <a16:creationId xmlns:a16="http://schemas.microsoft.com/office/drawing/2014/main" id="{AE99E815-03B4-4D7B-A307-0F338E280FC4}"/>
              </a:ext>
            </a:extLst>
          </p:cNvPr>
          <p:cNvCxnSpPr>
            <a:cxnSpLocks/>
          </p:cNvCxnSpPr>
          <p:nvPr/>
        </p:nvCxnSpPr>
        <p:spPr>
          <a:xfrm>
            <a:off x="2315633" y="3484032"/>
            <a:ext cx="0" cy="2611968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 сполучна лінія 17">
            <a:extLst>
              <a:ext uri="{FF2B5EF4-FFF2-40B4-BE49-F238E27FC236}">
                <a16:creationId xmlns:a16="http://schemas.microsoft.com/office/drawing/2014/main" id="{0BD4A5DC-2BC9-4410-8196-31047D8000BD}"/>
              </a:ext>
            </a:extLst>
          </p:cNvPr>
          <p:cNvCxnSpPr>
            <a:cxnSpLocks/>
          </p:cNvCxnSpPr>
          <p:nvPr/>
        </p:nvCxnSpPr>
        <p:spPr>
          <a:xfrm>
            <a:off x="4051300" y="3484032"/>
            <a:ext cx="0" cy="2611968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7F256CA8-DD00-4B27-AE9B-41BBF983DC42}"/>
              </a:ext>
            </a:extLst>
          </p:cNvPr>
          <p:cNvSpPr/>
          <p:nvPr/>
        </p:nvSpPr>
        <p:spPr>
          <a:xfrm>
            <a:off x="2315633" y="2603499"/>
            <a:ext cx="1735667" cy="880533"/>
          </a:xfrm>
          <a:custGeom>
            <a:avLst/>
            <a:gdLst>
              <a:gd name="connsiteX0" fmla="*/ 0 w 1735667"/>
              <a:gd name="connsiteY0" fmla="*/ 0 h 863600"/>
              <a:gd name="connsiteX1" fmla="*/ 1735667 w 1735667"/>
              <a:gd name="connsiteY1" fmla="*/ 0 h 863600"/>
              <a:gd name="connsiteX2" fmla="*/ 1735667 w 1735667"/>
              <a:gd name="connsiteY2" fmla="*/ 863600 h 863600"/>
              <a:gd name="connsiteX3" fmla="*/ 0 w 1735667"/>
              <a:gd name="connsiteY3" fmla="*/ 863600 h 863600"/>
              <a:gd name="connsiteX4" fmla="*/ 0 w 1735667"/>
              <a:gd name="connsiteY4" fmla="*/ 0 h 863600"/>
              <a:gd name="connsiteX0" fmla="*/ 0 w 1735667"/>
              <a:gd name="connsiteY0" fmla="*/ 0 h 863600"/>
              <a:gd name="connsiteX1" fmla="*/ 1735667 w 1735667"/>
              <a:gd name="connsiteY1" fmla="*/ 863600 h 863600"/>
              <a:gd name="connsiteX2" fmla="*/ 0 w 1735667"/>
              <a:gd name="connsiteY2" fmla="*/ 863600 h 863600"/>
              <a:gd name="connsiteX3" fmla="*/ 0 w 1735667"/>
              <a:gd name="connsiteY3" fmla="*/ 0 h 863600"/>
              <a:gd name="connsiteX0" fmla="*/ 867833 w 1735667"/>
              <a:gd name="connsiteY0" fmla="*/ 0 h 880533"/>
              <a:gd name="connsiteX1" fmla="*/ 1735667 w 1735667"/>
              <a:gd name="connsiteY1" fmla="*/ 880533 h 880533"/>
              <a:gd name="connsiteX2" fmla="*/ 0 w 1735667"/>
              <a:gd name="connsiteY2" fmla="*/ 880533 h 880533"/>
              <a:gd name="connsiteX3" fmla="*/ 867833 w 1735667"/>
              <a:gd name="connsiteY3" fmla="*/ 0 h 880533"/>
              <a:gd name="connsiteX0" fmla="*/ 867833 w 1735667"/>
              <a:gd name="connsiteY0" fmla="*/ 0 h 880533"/>
              <a:gd name="connsiteX1" fmla="*/ 1735667 w 1735667"/>
              <a:gd name="connsiteY1" fmla="*/ 880533 h 880533"/>
              <a:gd name="connsiteX2" fmla="*/ 0 w 1735667"/>
              <a:gd name="connsiteY2" fmla="*/ 880533 h 880533"/>
              <a:gd name="connsiteX3" fmla="*/ 867833 w 1735667"/>
              <a:gd name="connsiteY3" fmla="*/ 0 h 880533"/>
              <a:gd name="connsiteX0" fmla="*/ 867833 w 1735667"/>
              <a:gd name="connsiteY0" fmla="*/ 0 h 880533"/>
              <a:gd name="connsiteX1" fmla="*/ 1735667 w 1735667"/>
              <a:gd name="connsiteY1" fmla="*/ 880533 h 880533"/>
              <a:gd name="connsiteX2" fmla="*/ 0 w 1735667"/>
              <a:gd name="connsiteY2" fmla="*/ 880533 h 880533"/>
              <a:gd name="connsiteX3" fmla="*/ 867833 w 1735667"/>
              <a:gd name="connsiteY3" fmla="*/ 0 h 880533"/>
              <a:gd name="connsiteX0" fmla="*/ 867833 w 1735667"/>
              <a:gd name="connsiteY0" fmla="*/ 0 h 880533"/>
              <a:gd name="connsiteX1" fmla="*/ 1735667 w 1735667"/>
              <a:gd name="connsiteY1" fmla="*/ 880533 h 880533"/>
              <a:gd name="connsiteX2" fmla="*/ 0 w 1735667"/>
              <a:gd name="connsiteY2" fmla="*/ 880533 h 880533"/>
              <a:gd name="connsiteX3" fmla="*/ 867833 w 1735667"/>
              <a:gd name="connsiteY3" fmla="*/ 0 h 880533"/>
              <a:gd name="connsiteX0" fmla="*/ 867833 w 1735667"/>
              <a:gd name="connsiteY0" fmla="*/ 0 h 880533"/>
              <a:gd name="connsiteX1" fmla="*/ 1735667 w 1735667"/>
              <a:gd name="connsiteY1" fmla="*/ 880533 h 880533"/>
              <a:gd name="connsiteX2" fmla="*/ 0 w 1735667"/>
              <a:gd name="connsiteY2" fmla="*/ 880533 h 880533"/>
              <a:gd name="connsiteX3" fmla="*/ 867833 w 1735667"/>
              <a:gd name="connsiteY3" fmla="*/ 0 h 880533"/>
              <a:gd name="connsiteX0" fmla="*/ 867833 w 1735667"/>
              <a:gd name="connsiteY0" fmla="*/ 0 h 880533"/>
              <a:gd name="connsiteX1" fmla="*/ 1735667 w 1735667"/>
              <a:gd name="connsiteY1" fmla="*/ 880533 h 880533"/>
              <a:gd name="connsiteX2" fmla="*/ 0 w 1735667"/>
              <a:gd name="connsiteY2" fmla="*/ 880533 h 880533"/>
              <a:gd name="connsiteX3" fmla="*/ 867833 w 1735667"/>
              <a:gd name="connsiteY3" fmla="*/ 0 h 880533"/>
              <a:gd name="connsiteX0" fmla="*/ 867833 w 1735667"/>
              <a:gd name="connsiteY0" fmla="*/ 0 h 880533"/>
              <a:gd name="connsiteX1" fmla="*/ 1735667 w 1735667"/>
              <a:gd name="connsiteY1" fmla="*/ 880533 h 880533"/>
              <a:gd name="connsiteX2" fmla="*/ 0 w 1735667"/>
              <a:gd name="connsiteY2" fmla="*/ 880533 h 880533"/>
              <a:gd name="connsiteX3" fmla="*/ 867833 w 1735667"/>
              <a:gd name="connsiteY3" fmla="*/ 0 h 880533"/>
              <a:gd name="connsiteX0" fmla="*/ 867833 w 1735667"/>
              <a:gd name="connsiteY0" fmla="*/ 0 h 880533"/>
              <a:gd name="connsiteX1" fmla="*/ 1735667 w 1735667"/>
              <a:gd name="connsiteY1" fmla="*/ 880533 h 880533"/>
              <a:gd name="connsiteX2" fmla="*/ 0 w 1735667"/>
              <a:gd name="connsiteY2" fmla="*/ 880533 h 880533"/>
              <a:gd name="connsiteX3" fmla="*/ 867833 w 1735667"/>
              <a:gd name="connsiteY3" fmla="*/ 0 h 880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5667" h="880533">
                <a:moveTo>
                  <a:pt x="867833" y="0"/>
                </a:moveTo>
                <a:cubicBezTo>
                  <a:pt x="1402644" y="115711"/>
                  <a:pt x="1594556" y="646289"/>
                  <a:pt x="1735667" y="880533"/>
                </a:cubicBezTo>
                <a:lnTo>
                  <a:pt x="0" y="880533"/>
                </a:lnTo>
                <a:cubicBezTo>
                  <a:pt x="136878" y="658988"/>
                  <a:pt x="383821" y="64911"/>
                  <a:pt x="867833" y="0"/>
                </a:cubicBezTo>
                <a:close/>
              </a:path>
            </a:pathLst>
          </a:custGeom>
          <a:solidFill>
            <a:srgbClr val="92D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1" name="Рисунок 10" descr="Зображення, що містить летить, надворі, повітряний змій, дим&#10;&#10;Автоматично згенерований опис">
            <a:extLst>
              <a:ext uri="{FF2B5EF4-FFF2-40B4-BE49-F238E27FC236}">
                <a16:creationId xmlns:a16="http://schemas.microsoft.com/office/drawing/2014/main" id="{8D866A76-82D2-4DB0-AA17-320D023809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433092" cy="62338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Виноска: лінія з границею та рискою 14">
                <a:extLst>
                  <a:ext uri="{FF2B5EF4-FFF2-40B4-BE49-F238E27FC236}">
                    <a16:creationId xmlns:a16="http://schemas.microsoft.com/office/drawing/2014/main" id="{8FA38DAC-A44B-4D9D-B7C6-BB7F249C22DE}"/>
                  </a:ext>
                </a:extLst>
              </p:cNvPr>
              <p:cNvSpPr/>
              <p:nvPr/>
            </p:nvSpPr>
            <p:spPr>
              <a:xfrm>
                <a:off x="675226" y="2716802"/>
                <a:ext cx="1223884" cy="558870"/>
              </a:xfrm>
              <a:prstGeom prst="accentBorderCallout1">
                <a:avLst>
                  <a:gd name="adj1" fmla="val 47908"/>
                  <a:gd name="adj2" fmla="val -4530"/>
                  <a:gd name="adj3" fmla="val 138570"/>
                  <a:gd name="adj4" fmla="val -46558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5" name="Виноска: лінія з границею та рискою 14">
                <a:extLst>
                  <a:ext uri="{FF2B5EF4-FFF2-40B4-BE49-F238E27FC236}">
                    <a16:creationId xmlns:a16="http://schemas.microsoft.com/office/drawing/2014/main" id="{8FA38DAC-A44B-4D9D-B7C6-BB7F249C22D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226" y="2716802"/>
                <a:ext cx="1223884" cy="558870"/>
              </a:xfrm>
              <a:prstGeom prst="accentBorderCallout1">
                <a:avLst>
                  <a:gd name="adj1" fmla="val 47908"/>
                  <a:gd name="adj2" fmla="val -4530"/>
                  <a:gd name="adj3" fmla="val 138570"/>
                  <a:gd name="adj4" fmla="val -46558"/>
                </a:avLst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2FDF51B-207E-4D39-8D70-69574FDC047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433092" cy="6233886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7197213" y="1704587"/>
                <a:ext cx="4994787" cy="1825628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Виконавши побудову, обчисліть площу фігури, обмежену лініями:</a:t>
                </a:r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7213" y="1704587"/>
                <a:ext cx="4994787" cy="1825628"/>
              </a:xfrm>
              <a:prstGeom prst="rect">
                <a:avLst/>
              </a:prstGeom>
              <a:blipFill>
                <a:blip r:embed="rId10"/>
                <a:stretch>
                  <a:fillRect l="-488" t="-3679" r="-2686" b="-836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 animBg="1"/>
      <p:bldP spid="2" grpId="0" animBg="1"/>
      <p:bldP spid="15" grpId="0" animBg="1"/>
      <p:bldP spid="37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pic>
        <p:nvPicPr>
          <p:cNvPr id="9" name="Рисунок 8" descr="Зображення, що містить білий, човен&#10;&#10;Автоматично згенерований опис">
            <a:extLst>
              <a:ext uri="{FF2B5EF4-FFF2-40B4-BE49-F238E27FC236}">
                <a16:creationId xmlns:a16="http://schemas.microsoft.com/office/drawing/2014/main" id="{D16EA64A-77AA-4593-901B-D414965A18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433092" cy="6233886"/>
          </a:xfrm>
          <a:prstGeom prst="rect">
            <a:avLst/>
          </a:prstGeom>
        </p:spPr>
      </p:pic>
      <p:sp>
        <p:nvSpPr>
          <p:cNvPr id="11" name="Прямокутник 5">
            <a:extLst>
              <a:ext uri="{FF2B5EF4-FFF2-40B4-BE49-F238E27FC236}">
                <a16:creationId xmlns:a16="http://schemas.microsoft.com/office/drawing/2014/main" id="{5293476B-D7D9-46C5-B624-8460E4A5DC4E}"/>
              </a:ext>
            </a:extLst>
          </p:cNvPr>
          <p:cNvSpPr/>
          <p:nvPr/>
        </p:nvSpPr>
        <p:spPr>
          <a:xfrm>
            <a:off x="3204752" y="1212870"/>
            <a:ext cx="904298" cy="5391521"/>
          </a:xfrm>
          <a:custGeom>
            <a:avLst/>
            <a:gdLst>
              <a:gd name="connsiteX0" fmla="*/ 0 w 1016000"/>
              <a:gd name="connsiteY0" fmla="*/ 0 h 5926667"/>
              <a:gd name="connsiteX1" fmla="*/ 1016000 w 1016000"/>
              <a:gd name="connsiteY1" fmla="*/ 0 h 5926667"/>
              <a:gd name="connsiteX2" fmla="*/ 1016000 w 1016000"/>
              <a:gd name="connsiteY2" fmla="*/ 5926667 h 5926667"/>
              <a:gd name="connsiteX3" fmla="*/ 0 w 1016000"/>
              <a:gd name="connsiteY3" fmla="*/ 5926667 h 5926667"/>
              <a:gd name="connsiteX4" fmla="*/ 0 w 1016000"/>
              <a:gd name="connsiteY4" fmla="*/ 0 h 5926667"/>
              <a:gd name="connsiteX0" fmla="*/ 0 w 1016000"/>
              <a:gd name="connsiteY0" fmla="*/ 0 h 5926667"/>
              <a:gd name="connsiteX1" fmla="*/ 1016000 w 1016000"/>
              <a:gd name="connsiteY1" fmla="*/ 0 h 5926667"/>
              <a:gd name="connsiteX2" fmla="*/ 1016000 w 1016000"/>
              <a:gd name="connsiteY2" fmla="*/ 5926667 h 5926667"/>
              <a:gd name="connsiteX3" fmla="*/ 0 w 1016000"/>
              <a:gd name="connsiteY3" fmla="*/ 0 h 5926667"/>
              <a:gd name="connsiteX0" fmla="*/ 0 w 1016000"/>
              <a:gd name="connsiteY0" fmla="*/ 0 h 5965168"/>
              <a:gd name="connsiteX1" fmla="*/ 1016000 w 1016000"/>
              <a:gd name="connsiteY1" fmla="*/ 0 h 5965168"/>
              <a:gd name="connsiteX2" fmla="*/ 525112 w 1016000"/>
              <a:gd name="connsiteY2" fmla="*/ 5965168 h 5965168"/>
              <a:gd name="connsiteX3" fmla="*/ 0 w 1016000"/>
              <a:gd name="connsiteY3" fmla="*/ 0 h 5965168"/>
              <a:gd name="connsiteX0" fmla="*/ 0 w 1016000"/>
              <a:gd name="connsiteY0" fmla="*/ 0 h 5924951"/>
              <a:gd name="connsiteX1" fmla="*/ 1016000 w 1016000"/>
              <a:gd name="connsiteY1" fmla="*/ 0 h 5924951"/>
              <a:gd name="connsiteX2" fmla="*/ 512412 w 1016000"/>
              <a:gd name="connsiteY2" fmla="*/ 5924951 h 5924951"/>
              <a:gd name="connsiteX3" fmla="*/ 0 w 1016000"/>
              <a:gd name="connsiteY3" fmla="*/ 0 h 5924951"/>
              <a:gd name="connsiteX0" fmla="*/ 0 w 1016000"/>
              <a:gd name="connsiteY0" fmla="*/ 0 h 5927068"/>
              <a:gd name="connsiteX1" fmla="*/ 1016000 w 1016000"/>
              <a:gd name="connsiteY1" fmla="*/ 0 h 5927068"/>
              <a:gd name="connsiteX2" fmla="*/ 518762 w 1016000"/>
              <a:gd name="connsiteY2" fmla="*/ 5927068 h 5927068"/>
              <a:gd name="connsiteX3" fmla="*/ 0 w 1016000"/>
              <a:gd name="connsiteY3" fmla="*/ 0 h 5927068"/>
              <a:gd name="connsiteX0" fmla="*/ 0 w 1016000"/>
              <a:gd name="connsiteY0" fmla="*/ 0 h 5927068"/>
              <a:gd name="connsiteX1" fmla="*/ 1016000 w 1016000"/>
              <a:gd name="connsiteY1" fmla="*/ 0 h 5927068"/>
              <a:gd name="connsiteX2" fmla="*/ 518762 w 1016000"/>
              <a:gd name="connsiteY2" fmla="*/ 5927068 h 5927068"/>
              <a:gd name="connsiteX3" fmla="*/ 0 w 1016000"/>
              <a:gd name="connsiteY3" fmla="*/ 0 h 5927068"/>
              <a:gd name="connsiteX0" fmla="*/ 0 w 1016000"/>
              <a:gd name="connsiteY0" fmla="*/ 0 h 5927068"/>
              <a:gd name="connsiteX1" fmla="*/ 1016000 w 1016000"/>
              <a:gd name="connsiteY1" fmla="*/ 0 h 5927068"/>
              <a:gd name="connsiteX2" fmla="*/ 518762 w 1016000"/>
              <a:gd name="connsiteY2" fmla="*/ 5927068 h 5927068"/>
              <a:gd name="connsiteX3" fmla="*/ 0 w 1016000"/>
              <a:gd name="connsiteY3" fmla="*/ 0 h 5927068"/>
              <a:gd name="connsiteX0" fmla="*/ 0 w 1016000"/>
              <a:gd name="connsiteY0" fmla="*/ 0 h 5927068"/>
              <a:gd name="connsiteX1" fmla="*/ 1016000 w 1016000"/>
              <a:gd name="connsiteY1" fmla="*/ 0 h 5927068"/>
              <a:gd name="connsiteX2" fmla="*/ 518762 w 1016000"/>
              <a:gd name="connsiteY2" fmla="*/ 5927068 h 5927068"/>
              <a:gd name="connsiteX3" fmla="*/ 0 w 1016000"/>
              <a:gd name="connsiteY3" fmla="*/ 0 h 5927068"/>
              <a:gd name="connsiteX0" fmla="*/ 0 w 1016000"/>
              <a:gd name="connsiteY0" fmla="*/ 0 h 5927068"/>
              <a:gd name="connsiteX1" fmla="*/ 1016000 w 1016000"/>
              <a:gd name="connsiteY1" fmla="*/ 0 h 5927068"/>
              <a:gd name="connsiteX2" fmla="*/ 518762 w 1016000"/>
              <a:gd name="connsiteY2" fmla="*/ 5927068 h 5927068"/>
              <a:gd name="connsiteX3" fmla="*/ 0 w 1016000"/>
              <a:gd name="connsiteY3" fmla="*/ 0 h 5927068"/>
              <a:gd name="connsiteX0" fmla="*/ 0 w 994833"/>
              <a:gd name="connsiteY0" fmla="*/ 0 h 5931301"/>
              <a:gd name="connsiteX1" fmla="*/ 994833 w 994833"/>
              <a:gd name="connsiteY1" fmla="*/ 4233 h 5931301"/>
              <a:gd name="connsiteX2" fmla="*/ 497595 w 994833"/>
              <a:gd name="connsiteY2" fmla="*/ 5931301 h 5931301"/>
              <a:gd name="connsiteX3" fmla="*/ 0 w 994833"/>
              <a:gd name="connsiteY3" fmla="*/ 0 h 5931301"/>
              <a:gd name="connsiteX0" fmla="*/ 0 w 994833"/>
              <a:gd name="connsiteY0" fmla="*/ 0 h 5931301"/>
              <a:gd name="connsiteX1" fmla="*/ 994833 w 994833"/>
              <a:gd name="connsiteY1" fmla="*/ 4233 h 5931301"/>
              <a:gd name="connsiteX2" fmla="*/ 497595 w 994833"/>
              <a:gd name="connsiteY2" fmla="*/ 5931301 h 5931301"/>
              <a:gd name="connsiteX3" fmla="*/ 0 w 994833"/>
              <a:gd name="connsiteY3" fmla="*/ 0 h 5931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4833" h="5931301">
                <a:moveTo>
                  <a:pt x="0" y="0"/>
                </a:moveTo>
                <a:lnTo>
                  <a:pt x="994833" y="4233"/>
                </a:lnTo>
                <a:cubicBezTo>
                  <a:pt x="884121" y="1865622"/>
                  <a:pt x="824208" y="5530412"/>
                  <a:pt x="497595" y="5931301"/>
                </a:cubicBezTo>
                <a:cubicBezTo>
                  <a:pt x="227308" y="5708212"/>
                  <a:pt x="105187" y="1776722"/>
                  <a:pt x="0" y="0"/>
                </a:cubicBezTo>
                <a:close/>
              </a:path>
            </a:pathLst>
          </a:custGeom>
          <a:solidFill>
            <a:srgbClr val="92D05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2" name="Рисунок 11" descr="Зображення, що містить чорний, білий, темний, повітряний&#10;&#10;Автоматично згенерований опис">
            <a:extLst>
              <a:ext uri="{FF2B5EF4-FFF2-40B4-BE49-F238E27FC236}">
                <a16:creationId xmlns:a16="http://schemas.microsoft.com/office/drawing/2014/main" id="{A8331CD8-AB66-4C74-BEC2-D012630AF9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433092" cy="6233886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723371" y="2007136"/>
                <a:ext cx="5468629" cy="1421864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Знайдіть площу фігури, обмежену графіком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𝟔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𝟐𝟒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та віссю абсцис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3371" y="2007136"/>
                <a:ext cx="5468629" cy="1421864"/>
              </a:xfrm>
              <a:prstGeom prst="rect">
                <a:avLst/>
              </a:prstGeom>
              <a:blipFill>
                <a:blip r:embed="rId7"/>
                <a:stretch>
                  <a:fillRect l="-2341" t="-4274" r="-3456" b="-854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Виноска: лінія з границею та рискою 12">
                <a:extLst>
                  <a:ext uri="{FF2B5EF4-FFF2-40B4-BE49-F238E27FC236}">
                    <a16:creationId xmlns:a16="http://schemas.microsoft.com/office/drawing/2014/main" id="{41A5B5D1-4C98-4FF0-A167-459EA34184CE}"/>
                  </a:ext>
                </a:extLst>
              </p:cNvPr>
              <p:cNvSpPr/>
              <p:nvPr/>
            </p:nvSpPr>
            <p:spPr>
              <a:xfrm>
                <a:off x="4442412" y="4633746"/>
                <a:ext cx="2450939" cy="584775"/>
              </a:xfrm>
              <a:prstGeom prst="accentBorderCallout1">
                <a:avLst>
                  <a:gd name="adj1" fmla="val 49589"/>
                  <a:gd name="adj2" fmla="val -2815"/>
                  <a:gd name="adj3" fmla="val 91332"/>
                  <a:gd name="adj4" fmla="val -21690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𝟔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𝟐𝟒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Виноска: лінія з границею та рискою 12">
                <a:extLst>
                  <a:ext uri="{FF2B5EF4-FFF2-40B4-BE49-F238E27FC236}">
                    <a16:creationId xmlns:a16="http://schemas.microsoft.com/office/drawing/2014/main" id="{41A5B5D1-4C98-4FF0-A167-459EA34184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2412" y="4633746"/>
                <a:ext cx="2450939" cy="584775"/>
              </a:xfrm>
              <a:prstGeom prst="accentBorderCallout1">
                <a:avLst>
                  <a:gd name="adj1" fmla="val 49589"/>
                  <a:gd name="adj2" fmla="val -2815"/>
                  <a:gd name="adj3" fmla="val 91332"/>
                  <a:gd name="adj4" fmla="val -21690"/>
                </a:avLst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8696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37" grpId="0"/>
      <p:bldP spid="7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pic>
        <p:nvPicPr>
          <p:cNvPr id="9" name="Рисунок 8" descr="Зображення, що містить фото, сидить, білий, чорний&#10;&#10;Автоматично згенерований опис">
            <a:extLst>
              <a:ext uri="{FF2B5EF4-FFF2-40B4-BE49-F238E27FC236}">
                <a16:creationId xmlns:a16="http://schemas.microsoft.com/office/drawing/2014/main" id="{8F596913-7A8D-4587-861B-1026EA23D6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24114"/>
            <a:ext cx="7433092" cy="6233886"/>
          </a:xfrm>
          <a:prstGeom prst="rect">
            <a:avLst/>
          </a:prstGeom>
        </p:spPr>
      </p:pic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2A3411FC-ACCC-470A-ADA7-033C0C090472}"/>
              </a:ext>
            </a:extLst>
          </p:cNvPr>
          <p:cNvSpPr/>
          <p:nvPr/>
        </p:nvSpPr>
        <p:spPr>
          <a:xfrm>
            <a:off x="2558511" y="1346191"/>
            <a:ext cx="256655" cy="5130809"/>
          </a:xfrm>
          <a:custGeom>
            <a:avLst/>
            <a:gdLst>
              <a:gd name="connsiteX0" fmla="*/ 0 w 262466"/>
              <a:gd name="connsiteY0" fmla="*/ 0 h 5147733"/>
              <a:gd name="connsiteX1" fmla="*/ 262466 w 262466"/>
              <a:gd name="connsiteY1" fmla="*/ 0 h 5147733"/>
              <a:gd name="connsiteX2" fmla="*/ 262466 w 262466"/>
              <a:gd name="connsiteY2" fmla="*/ 5147733 h 5147733"/>
              <a:gd name="connsiteX3" fmla="*/ 0 w 262466"/>
              <a:gd name="connsiteY3" fmla="*/ 5147733 h 5147733"/>
              <a:gd name="connsiteX4" fmla="*/ 0 w 262466"/>
              <a:gd name="connsiteY4" fmla="*/ 0 h 5147733"/>
              <a:gd name="connsiteX0" fmla="*/ 0 w 262466"/>
              <a:gd name="connsiteY0" fmla="*/ 0 h 5147733"/>
              <a:gd name="connsiteX1" fmla="*/ 262466 w 262466"/>
              <a:gd name="connsiteY1" fmla="*/ 5147733 h 5147733"/>
              <a:gd name="connsiteX2" fmla="*/ 0 w 262466"/>
              <a:gd name="connsiteY2" fmla="*/ 5147733 h 5147733"/>
              <a:gd name="connsiteX3" fmla="*/ 0 w 262466"/>
              <a:gd name="connsiteY3" fmla="*/ 0 h 5147733"/>
              <a:gd name="connsiteX0" fmla="*/ 0 w 266700"/>
              <a:gd name="connsiteY0" fmla="*/ 0 h 5147733"/>
              <a:gd name="connsiteX1" fmla="*/ 266700 w 266700"/>
              <a:gd name="connsiteY1" fmla="*/ 4917016 h 5147733"/>
              <a:gd name="connsiteX2" fmla="*/ 0 w 266700"/>
              <a:gd name="connsiteY2" fmla="*/ 5147733 h 5147733"/>
              <a:gd name="connsiteX3" fmla="*/ 0 w 266700"/>
              <a:gd name="connsiteY3" fmla="*/ 0 h 5147733"/>
              <a:gd name="connsiteX0" fmla="*/ 0 w 266700"/>
              <a:gd name="connsiteY0" fmla="*/ 0 h 5147733"/>
              <a:gd name="connsiteX1" fmla="*/ 266700 w 266700"/>
              <a:gd name="connsiteY1" fmla="*/ 4917016 h 5147733"/>
              <a:gd name="connsiteX2" fmla="*/ 0 w 266700"/>
              <a:gd name="connsiteY2" fmla="*/ 5147733 h 5147733"/>
              <a:gd name="connsiteX3" fmla="*/ 0 w 266700"/>
              <a:gd name="connsiteY3" fmla="*/ 0 h 5147733"/>
              <a:gd name="connsiteX0" fmla="*/ 0 w 266700"/>
              <a:gd name="connsiteY0" fmla="*/ 0 h 5147733"/>
              <a:gd name="connsiteX1" fmla="*/ 266700 w 266700"/>
              <a:gd name="connsiteY1" fmla="*/ 4917016 h 5147733"/>
              <a:gd name="connsiteX2" fmla="*/ 14816 w 266700"/>
              <a:gd name="connsiteY2" fmla="*/ 5147733 h 5147733"/>
              <a:gd name="connsiteX3" fmla="*/ 0 w 266700"/>
              <a:gd name="connsiteY3" fmla="*/ 0 h 5147733"/>
              <a:gd name="connsiteX0" fmla="*/ 0 w 266700"/>
              <a:gd name="connsiteY0" fmla="*/ 0 h 5147733"/>
              <a:gd name="connsiteX1" fmla="*/ 266700 w 266700"/>
              <a:gd name="connsiteY1" fmla="*/ 4917016 h 5147733"/>
              <a:gd name="connsiteX2" fmla="*/ 14816 w 266700"/>
              <a:gd name="connsiteY2" fmla="*/ 5147733 h 5147733"/>
              <a:gd name="connsiteX3" fmla="*/ 0 w 266700"/>
              <a:gd name="connsiteY3" fmla="*/ 0 h 5147733"/>
              <a:gd name="connsiteX0" fmla="*/ 0 w 266700"/>
              <a:gd name="connsiteY0" fmla="*/ 0 h 5147733"/>
              <a:gd name="connsiteX1" fmla="*/ 266700 w 266700"/>
              <a:gd name="connsiteY1" fmla="*/ 4917016 h 5147733"/>
              <a:gd name="connsiteX2" fmla="*/ 14816 w 266700"/>
              <a:gd name="connsiteY2" fmla="*/ 5147733 h 5147733"/>
              <a:gd name="connsiteX3" fmla="*/ 0 w 266700"/>
              <a:gd name="connsiteY3" fmla="*/ 0 h 5147733"/>
              <a:gd name="connsiteX0" fmla="*/ 0 w 266700"/>
              <a:gd name="connsiteY0" fmla="*/ 0 h 5147733"/>
              <a:gd name="connsiteX1" fmla="*/ 266700 w 266700"/>
              <a:gd name="connsiteY1" fmla="*/ 4917016 h 5147733"/>
              <a:gd name="connsiteX2" fmla="*/ 14816 w 266700"/>
              <a:gd name="connsiteY2" fmla="*/ 5147733 h 5147733"/>
              <a:gd name="connsiteX3" fmla="*/ 0 w 266700"/>
              <a:gd name="connsiteY3" fmla="*/ 0 h 5147733"/>
              <a:gd name="connsiteX0" fmla="*/ 0 w 266700"/>
              <a:gd name="connsiteY0" fmla="*/ 0 h 5147733"/>
              <a:gd name="connsiteX1" fmla="*/ 266700 w 266700"/>
              <a:gd name="connsiteY1" fmla="*/ 4917016 h 5147733"/>
              <a:gd name="connsiteX2" fmla="*/ 14816 w 266700"/>
              <a:gd name="connsiteY2" fmla="*/ 5147733 h 5147733"/>
              <a:gd name="connsiteX3" fmla="*/ 0 w 266700"/>
              <a:gd name="connsiteY3" fmla="*/ 0 h 5147733"/>
              <a:gd name="connsiteX0" fmla="*/ 0 w 266700"/>
              <a:gd name="connsiteY0" fmla="*/ 0 h 5147733"/>
              <a:gd name="connsiteX1" fmla="*/ 266700 w 266700"/>
              <a:gd name="connsiteY1" fmla="*/ 4917016 h 5147733"/>
              <a:gd name="connsiteX2" fmla="*/ 14816 w 266700"/>
              <a:gd name="connsiteY2" fmla="*/ 5147733 h 5147733"/>
              <a:gd name="connsiteX3" fmla="*/ 0 w 266700"/>
              <a:gd name="connsiteY3" fmla="*/ 0 h 5147733"/>
              <a:gd name="connsiteX0" fmla="*/ 7298 w 252832"/>
              <a:gd name="connsiteY0" fmla="*/ 0 h 5130799"/>
              <a:gd name="connsiteX1" fmla="*/ 252832 w 252832"/>
              <a:gd name="connsiteY1" fmla="*/ 4900082 h 5130799"/>
              <a:gd name="connsiteX2" fmla="*/ 948 w 252832"/>
              <a:gd name="connsiteY2" fmla="*/ 5130799 h 5130799"/>
              <a:gd name="connsiteX3" fmla="*/ 7298 w 252832"/>
              <a:gd name="connsiteY3" fmla="*/ 0 h 5130799"/>
              <a:gd name="connsiteX0" fmla="*/ 7298 w 252832"/>
              <a:gd name="connsiteY0" fmla="*/ 0 h 5130799"/>
              <a:gd name="connsiteX1" fmla="*/ 252832 w 252832"/>
              <a:gd name="connsiteY1" fmla="*/ 4900082 h 5130799"/>
              <a:gd name="connsiteX2" fmla="*/ 948 w 252832"/>
              <a:gd name="connsiteY2" fmla="*/ 5130799 h 5130799"/>
              <a:gd name="connsiteX3" fmla="*/ 7298 w 252832"/>
              <a:gd name="connsiteY3" fmla="*/ 0 h 5130799"/>
              <a:gd name="connsiteX0" fmla="*/ 11121 w 256655"/>
              <a:gd name="connsiteY0" fmla="*/ 10 h 5130809"/>
              <a:gd name="connsiteX1" fmla="*/ 256655 w 256655"/>
              <a:gd name="connsiteY1" fmla="*/ 4900092 h 5130809"/>
              <a:gd name="connsiteX2" fmla="*/ 4771 w 256655"/>
              <a:gd name="connsiteY2" fmla="*/ 5130809 h 5130809"/>
              <a:gd name="connsiteX3" fmla="*/ 11121 w 256655"/>
              <a:gd name="connsiteY3" fmla="*/ 10 h 5130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655" h="5130809">
                <a:moveTo>
                  <a:pt x="11121" y="10"/>
                </a:moveTo>
                <a:cubicBezTo>
                  <a:pt x="53454" y="4948"/>
                  <a:pt x="100022" y="3396554"/>
                  <a:pt x="256655" y="4900092"/>
                </a:cubicBezTo>
                <a:cubicBezTo>
                  <a:pt x="212205" y="5021448"/>
                  <a:pt x="182571" y="5077187"/>
                  <a:pt x="4771" y="5130809"/>
                </a:cubicBezTo>
                <a:cubicBezTo>
                  <a:pt x="-168" y="3414898"/>
                  <a:pt x="-5107" y="-7045"/>
                  <a:pt x="11121" y="10"/>
                </a:cubicBezTo>
                <a:close/>
              </a:path>
            </a:pathLst>
          </a:custGeom>
          <a:solidFill>
            <a:srgbClr val="92D05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" name="Рисунок 9" descr="Зображення, що містить чорний, сидить, м’яч, гравець&#10;&#10;Автоматично згенерований опис">
            <a:extLst>
              <a:ext uri="{FF2B5EF4-FFF2-40B4-BE49-F238E27FC236}">
                <a16:creationId xmlns:a16="http://schemas.microsoft.com/office/drawing/2014/main" id="{2B03D77E-2E74-4E79-8CDC-FFA50D4918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24114"/>
            <a:ext cx="7433092" cy="6233886"/>
          </a:xfrm>
          <a:prstGeom prst="rect">
            <a:avLst/>
          </a:prstGeom>
        </p:spPr>
      </p:pic>
      <p:pic>
        <p:nvPicPr>
          <p:cNvPr id="11" name="Рисунок 10" descr="Зображення, що містить чорний, білий, лампа, темний&#10;&#10;Автоматично згенерований опис">
            <a:extLst>
              <a:ext uri="{FF2B5EF4-FFF2-40B4-BE49-F238E27FC236}">
                <a16:creationId xmlns:a16="http://schemas.microsoft.com/office/drawing/2014/main" id="{8C2E4ECD-FA23-4427-8692-6053A0E15A2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24114"/>
            <a:ext cx="7433092" cy="6233886"/>
          </a:xfrm>
          <a:prstGeom prst="rect">
            <a:avLst/>
          </a:prstGeom>
        </p:spPr>
      </p:pic>
      <p:pic>
        <p:nvPicPr>
          <p:cNvPr id="12" name="Рисунок 11" descr="Зображення, що містить сидить, ноутбук, чорний, кімната&#10;&#10;Автоматично згенерований опис">
            <a:extLst>
              <a:ext uri="{FF2B5EF4-FFF2-40B4-BE49-F238E27FC236}">
                <a16:creationId xmlns:a16="http://schemas.microsoft.com/office/drawing/2014/main" id="{2D66743C-0812-4C28-9E03-4BFE7A1DB3F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24114"/>
            <a:ext cx="7433092" cy="62338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Виноска: лінія з границею та рискою 13">
                <a:extLst>
                  <a:ext uri="{FF2B5EF4-FFF2-40B4-BE49-F238E27FC236}">
                    <a16:creationId xmlns:a16="http://schemas.microsoft.com/office/drawing/2014/main" id="{C712C7BE-162C-4E97-B5F2-E639298D031D}"/>
                  </a:ext>
                </a:extLst>
              </p:cNvPr>
              <p:cNvSpPr/>
              <p:nvPr/>
            </p:nvSpPr>
            <p:spPr>
              <a:xfrm>
                <a:off x="3517847" y="1528955"/>
                <a:ext cx="2283183" cy="1017600"/>
              </a:xfrm>
              <a:prstGeom prst="accentBorderCallout1">
                <a:avLst>
                  <a:gd name="adj1" fmla="val 47908"/>
                  <a:gd name="adj2" fmla="val -4530"/>
                  <a:gd name="adj3" fmla="val 18007"/>
                  <a:gd name="adj4" fmla="val -23862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Виноска: лінія з границею та рискою 13">
                <a:extLst>
                  <a:ext uri="{FF2B5EF4-FFF2-40B4-BE49-F238E27FC236}">
                    <a16:creationId xmlns:a16="http://schemas.microsoft.com/office/drawing/2014/main" id="{C712C7BE-162C-4E97-B5F2-E639298D03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7847" y="1528955"/>
                <a:ext cx="2283183" cy="1017600"/>
              </a:xfrm>
              <a:prstGeom prst="accentBorderCallout1">
                <a:avLst>
                  <a:gd name="adj1" fmla="val 47908"/>
                  <a:gd name="adj2" fmla="val -4530"/>
                  <a:gd name="adj3" fmla="val 18007"/>
                  <a:gd name="adj4" fmla="val -23862"/>
                </a:avLst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Виноска: лінія з границею та рискою 14">
                <a:extLst>
                  <a:ext uri="{FF2B5EF4-FFF2-40B4-BE49-F238E27FC236}">
                    <a16:creationId xmlns:a16="http://schemas.microsoft.com/office/drawing/2014/main" id="{80E528C6-9657-4044-A426-B0BC38339CEF}"/>
                  </a:ext>
                </a:extLst>
              </p:cNvPr>
              <p:cNvSpPr/>
              <p:nvPr/>
            </p:nvSpPr>
            <p:spPr>
              <a:xfrm>
                <a:off x="3903808" y="4425595"/>
                <a:ext cx="2598208" cy="558870"/>
              </a:xfrm>
              <a:prstGeom prst="accentBorderCallout1">
                <a:avLst>
                  <a:gd name="adj1" fmla="val 47908"/>
                  <a:gd name="adj2" fmla="val -4530"/>
                  <a:gd name="adj3" fmla="val 133267"/>
                  <a:gd name="adj4" fmla="val -45825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</m:sup>
                      </m:sSup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5" name="Виноска: лінія з границею та рискою 14">
                <a:extLst>
                  <a:ext uri="{FF2B5EF4-FFF2-40B4-BE49-F238E27FC236}">
                    <a16:creationId xmlns:a16="http://schemas.microsoft.com/office/drawing/2014/main" id="{80E528C6-9657-4044-A426-B0BC38339C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3808" y="4425595"/>
                <a:ext cx="2598208" cy="558870"/>
              </a:xfrm>
              <a:prstGeom prst="accentBorderCallout1">
                <a:avLst>
                  <a:gd name="adj1" fmla="val 47908"/>
                  <a:gd name="adj2" fmla="val -4530"/>
                  <a:gd name="adj3" fmla="val 133267"/>
                  <a:gd name="adj4" fmla="val -45825"/>
                </a:avLst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Виноска: лінія з границею та рискою 15">
                <a:extLst>
                  <a:ext uri="{FF2B5EF4-FFF2-40B4-BE49-F238E27FC236}">
                    <a16:creationId xmlns:a16="http://schemas.microsoft.com/office/drawing/2014/main" id="{E5A0E6A4-E96A-486E-9C4B-3F8229A2F1C2}"/>
                  </a:ext>
                </a:extLst>
              </p:cNvPr>
              <p:cNvSpPr/>
              <p:nvPr/>
            </p:nvSpPr>
            <p:spPr>
              <a:xfrm flipH="1">
                <a:off x="593595" y="3447647"/>
                <a:ext cx="1388009" cy="586820"/>
              </a:xfrm>
              <a:prstGeom prst="accentBorderCallout1">
                <a:avLst>
                  <a:gd name="adj1" fmla="val 47908"/>
                  <a:gd name="adj2" fmla="val -4530"/>
                  <a:gd name="adj3" fmla="val 20034"/>
                  <a:gd name="adj4" fmla="val -41741"/>
                </a:avLst>
              </a:prstGeom>
              <a:solidFill>
                <a:srgbClr val="2867A0"/>
              </a:solidFill>
              <a:ln>
                <a:solidFill>
                  <a:srgbClr val="2867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Виноска: лінія з границею та рискою 15">
                <a:extLst>
                  <a:ext uri="{FF2B5EF4-FFF2-40B4-BE49-F238E27FC236}">
                    <a16:creationId xmlns:a16="http://schemas.microsoft.com/office/drawing/2014/main" id="{E5A0E6A4-E96A-486E-9C4B-3F8229A2F1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93595" y="3447647"/>
                <a:ext cx="1388009" cy="586820"/>
              </a:xfrm>
              <a:prstGeom prst="accentBorderCallout1">
                <a:avLst>
                  <a:gd name="adj1" fmla="val 47908"/>
                  <a:gd name="adj2" fmla="val -4530"/>
                  <a:gd name="adj3" fmla="val 20034"/>
                  <a:gd name="adj4" fmla="val -41741"/>
                </a:avLst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rgbClr val="2867A0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Рисунок 17" descr="Зображення, що містить фото, сидить, білий, чорний&#10;&#10;Автоматично згенерований опис">
            <a:extLst>
              <a:ext uri="{FF2B5EF4-FFF2-40B4-BE49-F238E27FC236}">
                <a16:creationId xmlns:a16="http://schemas.microsoft.com/office/drawing/2014/main" id="{048BC936-A540-4EBB-8F92-BCC82BF4F2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433092" cy="6233886"/>
          </a:xfrm>
          <a:prstGeom prst="rect">
            <a:avLst/>
          </a:prstGeom>
        </p:spPr>
      </p:pic>
      <p:sp>
        <p:nvSpPr>
          <p:cNvPr id="23" name="Прямокутник 4">
            <a:extLst>
              <a:ext uri="{FF2B5EF4-FFF2-40B4-BE49-F238E27FC236}">
                <a16:creationId xmlns:a16="http://schemas.microsoft.com/office/drawing/2014/main" id="{F4CF1884-DBD8-4512-8AAF-BE40E707631A}"/>
              </a:ext>
            </a:extLst>
          </p:cNvPr>
          <p:cNvSpPr/>
          <p:nvPr/>
        </p:nvSpPr>
        <p:spPr>
          <a:xfrm>
            <a:off x="2541577" y="965191"/>
            <a:ext cx="256655" cy="5130809"/>
          </a:xfrm>
          <a:custGeom>
            <a:avLst/>
            <a:gdLst>
              <a:gd name="connsiteX0" fmla="*/ 0 w 262466"/>
              <a:gd name="connsiteY0" fmla="*/ 0 h 5147733"/>
              <a:gd name="connsiteX1" fmla="*/ 262466 w 262466"/>
              <a:gd name="connsiteY1" fmla="*/ 0 h 5147733"/>
              <a:gd name="connsiteX2" fmla="*/ 262466 w 262466"/>
              <a:gd name="connsiteY2" fmla="*/ 5147733 h 5147733"/>
              <a:gd name="connsiteX3" fmla="*/ 0 w 262466"/>
              <a:gd name="connsiteY3" fmla="*/ 5147733 h 5147733"/>
              <a:gd name="connsiteX4" fmla="*/ 0 w 262466"/>
              <a:gd name="connsiteY4" fmla="*/ 0 h 5147733"/>
              <a:gd name="connsiteX0" fmla="*/ 0 w 262466"/>
              <a:gd name="connsiteY0" fmla="*/ 0 h 5147733"/>
              <a:gd name="connsiteX1" fmla="*/ 262466 w 262466"/>
              <a:gd name="connsiteY1" fmla="*/ 5147733 h 5147733"/>
              <a:gd name="connsiteX2" fmla="*/ 0 w 262466"/>
              <a:gd name="connsiteY2" fmla="*/ 5147733 h 5147733"/>
              <a:gd name="connsiteX3" fmla="*/ 0 w 262466"/>
              <a:gd name="connsiteY3" fmla="*/ 0 h 5147733"/>
              <a:gd name="connsiteX0" fmla="*/ 0 w 266700"/>
              <a:gd name="connsiteY0" fmla="*/ 0 h 5147733"/>
              <a:gd name="connsiteX1" fmla="*/ 266700 w 266700"/>
              <a:gd name="connsiteY1" fmla="*/ 4917016 h 5147733"/>
              <a:gd name="connsiteX2" fmla="*/ 0 w 266700"/>
              <a:gd name="connsiteY2" fmla="*/ 5147733 h 5147733"/>
              <a:gd name="connsiteX3" fmla="*/ 0 w 266700"/>
              <a:gd name="connsiteY3" fmla="*/ 0 h 5147733"/>
              <a:gd name="connsiteX0" fmla="*/ 0 w 266700"/>
              <a:gd name="connsiteY0" fmla="*/ 0 h 5147733"/>
              <a:gd name="connsiteX1" fmla="*/ 266700 w 266700"/>
              <a:gd name="connsiteY1" fmla="*/ 4917016 h 5147733"/>
              <a:gd name="connsiteX2" fmla="*/ 0 w 266700"/>
              <a:gd name="connsiteY2" fmla="*/ 5147733 h 5147733"/>
              <a:gd name="connsiteX3" fmla="*/ 0 w 266700"/>
              <a:gd name="connsiteY3" fmla="*/ 0 h 5147733"/>
              <a:gd name="connsiteX0" fmla="*/ 0 w 266700"/>
              <a:gd name="connsiteY0" fmla="*/ 0 h 5147733"/>
              <a:gd name="connsiteX1" fmla="*/ 266700 w 266700"/>
              <a:gd name="connsiteY1" fmla="*/ 4917016 h 5147733"/>
              <a:gd name="connsiteX2" fmla="*/ 14816 w 266700"/>
              <a:gd name="connsiteY2" fmla="*/ 5147733 h 5147733"/>
              <a:gd name="connsiteX3" fmla="*/ 0 w 266700"/>
              <a:gd name="connsiteY3" fmla="*/ 0 h 5147733"/>
              <a:gd name="connsiteX0" fmla="*/ 0 w 266700"/>
              <a:gd name="connsiteY0" fmla="*/ 0 h 5147733"/>
              <a:gd name="connsiteX1" fmla="*/ 266700 w 266700"/>
              <a:gd name="connsiteY1" fmla="*/ 4917016 h 5147733"/>
              <a:gd name="connsiteX2" fmla="*/ 14816 w 266700"/>
              <a:gd name="connsiteY2" fmla="*/ 5147733 h 5147733"/>
              <a:gd name="connsiteX3" fmla="*/ 0 w 266700"/>
              <a:gd name="connsiteY3" fmla="*/ 0 h 5147733"/>
              <a:gd name="connsiteX0" fmla="*/ 0 w 266700"/>
              <a:gd name="connsiteY0" fmla="*/ 0 h 5147733"/>
              <a:gd name="connsiteX1" fmla="*/ 266700 w 266700"/>
              <a:gd name="connsiteY1" fmla="*/ 4917016 h 5147733"/>
              <a:gd name="connsiteX2" fmla="*/ 14816 w 266700"/>
              <a:gd name="connsiteY2" fmla="*/ 5147733 h 5147733"/>
              <a:gd name="connsiteX3" fmla="*/ 0 w 266700"/>
              <a:gd name="connsiteY3" fmla="*/ 0 h 5147733"/>
              <a:gd name="connsiteX0" fmla="*/ 0 w 266700"/>
              <a:gd name="connsiteY0" fmla="*/ 0 h 5147733"/>
              <a:gd name="connsiteX1" fmla="*/ 266700 w 266700"/>
              <a:gd name="connsiteY1" fmla="*/ 4917016 h 5147733"/>
              <a:gd name="connsiteX2" fmla="*/ 14816 w 266700"/>
              <a:gd name="connsiteY2" fmla="*/ 5147733 h 5147733"/>
              <a:gd name="connsiteX3" fmla="*/ 0 w 266700"/>
              <a:gd name="connsiteY3" fmla="*/ 0 h 5147733"/>
              <a:gd name="connsiteX0" fmla="*/ 0 w 266700"/>
              <a:gd name="connsiteY0" fmla="*/ 0 h 5147733"/>
              <a:gd name="connsiteX1" fmla="*/ 266700 w 266700"/>
              <a:gd name="connsiteY1" fmla="*/ 4917016 h 5147733"/>
              <a:gd name="connsiteX2" fmla="*/ 14816 w 266700"/>
              <a:gd name="connsiteY2" fmla="*/ 5147733 h 5147733"/>
              <a:gd name="connsiteX3" fmla="*/ 0 w 266700"/>
              <a:gd name="connsiteY3" fmla="*/ 0 h 5147733"/>
              <a:gd name="connsiteX0" fmla="*/ 0 w 266700"/>
              <a:gd name="connsiteY0" fmla="*/ 0 h 5147733"/>
              <a:gd name="connsiteX1" fmla="*/ 266700 w 266700"/>
              <a:gd name="connsiteY1" fmla="*/ 4917016 h 5147733"/>
              <a:gd name="connsiteX2" fmla="*/ 14816 w 266700"/>
              <a:gd name="connsiteY2" fmla="*/ 5147733 h 5147733"/>
              <a:gd name="connsiteX3" fmla="*/ 0 w 266700"/>
              <a:gd name="connsiteY3" fmla="*/ 0 h 5147733"/>
              <a:gd name="connsiteX0" fmla="*/ 7298 w 252832"/>
              <a:gd name="connsiteY0" fmla="*/ 0 h 5130799"/>
              <a:gd name="connsiteX1" fmla="*/ 252832 w 252832"/>
              <a:gd name="connsiteY1" fmla="*/ 4900082 h 5130799"/>
              <a:gd name="connsiteX2" fmla="*/ 948 w 252832"/>
              <a:gd name="connsiteY2" fmla="*/ 5130799 h 5130799"/>
              <a:gd name="connsiteX3" fmla="*/ 7298 w 252832"/>
              <a:gd name="connsiteY3" fmla="*/ 0 h 5130799"/>
              <a:gd name="connsiteX0" fmla="*/ 7298 w 252832"/>
              <a:gd name="connsiteY0" fmla="*/ 0 h 5130799"/>
              <a:gd name="connsiteX1" fmla="*/ 252832 w 252832"/>
              <a:gd name="connsiteY1" fmla="*/ 4900082 h 5130799"/>
              <a:gd name="connsiteX2" fmla="*/ 948 w 252832"/>
              <a:gd name="connsiteY2" fmla="*/ 5130799 h 5130799"/>
              <a:gd name="connsiteX3" fmla="*/ 7298 w 252832"/>
              <a:gd name="connsiteY3" fmla="*/ 0 h 5130799"/>
              <a:gd name="connsiteX0" fmla="*/ 11121 w 256655"/>
              <a:gd name="connsiteY0" fmla="*/ 10 h 5130809"/>
              <a:gd name="connsiteX1" fmla="*/ 256655 w 256655"/>
              <a:gd name="connsiteY1" fmla="*/ 4900092 h 5130809"/>
              <a:gd name="connsiteX2" fmla="*/ 4771 w 256655"/>
              <a:gd name="connsiteY2" fmla="*/ 5130809 h 5130809"/>
              <a:gd name="connsiteX3" fmla="*/ 11121 w 256655"/>
              <a:gd name="connsiteY3" fmla="*/ 10 h 5130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655" h="5130809">
                <a:moveTo>
                  <a:pt x="11121" y="10"/>
                </a:moveTo>
                <a:cubicBezTo>
                  <a:pt x="53454" y="4948"/>
                  <a:pt x="100022" y="3396554"/>
                  <a:pt x="256655" y="4900092"/>
                </a:cubicBezTo>
                <a:cubicBezTo>
                  <a:pt x="212205" y="5021448"/>
                  <a:pt x="182571" y="5077187"/>
                  <a:pt x="4771" y="5130809"/>
                </a:cubicBezTo>
                <a:cubicBezTo>
                  <a:pt x="-168" y="3414898"/>
                  <a:pt x="-5107" y="-7045"/>
                  <a:pt x="11121" y="10"/>
                </a:cubicBezTo>
                <a:close/>
              </a:path>
            </a:pathLst>
          </a:custGeom>
          <a:solidFill>
            <a:srgbClr val="92D05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9" name="Рисунок 18" descr="Зображення, що містить чорний, фото, сидить, білий&#10;&#10;Автоматично згенерований опис">
            <a:extLst>
              <a:ext uri="{FF2B5EF4-FFF2-40B4-BE49-F238E27FC236}">
                <a16:creationId xmlns:a16="http://schemas.microsoft.com/office/drawing/2014/main" id="{E5BD8F29-4CF1-4423-8568-BB31AEEC805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433092" cy="6233886"/>
          </a:xfrm>
          <a:prstGeom prst="rect">
            <a:avLst/>
          </a:prstGeom>
        </p:spPr>
      </p:pic>
      <p:pic>
        <p:nvPicPr>
          <p:cNvPr id="20" name="Рисунок 19" descr="Зображення, що містить предмет, чорний, білий, лампа&#10;&#10;Автоматично згенерований опис">
            <a:extLst>
              <a:ext uri="{FF2B5EF4-FFF2-40B4-BE49-F238E27FC236}">
                <a16:creationId xmlns:a16="http://schemas.microsoft.com/office/drawing/2014/main" id="{7B79F486-0B31-431B-8EC0-5FCC0F741B6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433092" cy="6233886"/>
          </a:xfrm>
          <a:prstGeom prst="rect">
            <a:avLst/>
          </a:prstGeom>
        </p:spPr>
      </p:pic>
      <p:pic>
        <p:nvPicPr>
          <p:cNvPr id="22" name="Рисунок 21" descr="Зображення, що містить чорний, сидить, темний, білий&#10;&#10;Автоматично згенерований опис">
            <a:extLst>
              <a:ext uri="{FF2B5EF4-FFF2-40B4-BE49-F238E27FC236}">
                <a16:creationId xmlns:a16="http://schemas.microsoft.com/office/drawing/2014/main" id="{2AD6CBD5-A5E3-4468-B4D4-EFB755382CF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433092" cy="6233886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7384026" y="1522216"/>
                <a:ext cx="4807974" cy="2447978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Знайдіть площу фігури, обмежену графіками функцій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</a:t>
                </a:r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</m:oMath>
                  </m:oMathPara>
                </a14:m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та прямою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4026" y="1522216"/>
                <a:ext cx="4807974" cy="2447978"/>
              </a:xfrm>
              <a:prstGeom prst="rect">
                <a:avLst/>
              </a:prstGeom>
              <a:blipFill>
                <a:blip r:embed="rId15"/>
                <a:stretch>
                  <a:fillRect l="-380" t="-2743" r="-2915" b="-598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Виноска: лінія з границею та рискою 23">
                <a:extLst>
                  <a:ext uri="{FF2B5EF4-FFF2-40B4-BE49-F238E27FC236}">
                    <a16:creationId xmlns:a16="http://schemas.microsoft.com/office/drawing/2014/main" id="{99BAE2FF-43A7-4B4F-90E2-C36BE54AB157}"/>
                  </a:ext>
                </a:extLst>
              </p:cNvPr>
              <p:cNvSpPr/>
              <p:nvPr/>
            </p:nvSpPr>
            <p:spPr>
              <a:xfrm>
                <a:off x="3517847" y="1568090"/>
                <a:ext cx="1805275" cy="1017600"/>
              </a:xfrm>
              <a:prstGeom prst="accentBorderCallout1">
                <a:avLst>
                  <a:gd name="adj1" fmla="val 47908"/>
                  <a:gd name="adj2" fmla="val -4530"/>
                  <a:gd name="adj3" fmla="val 22167"/>
                  <a:gd name="adj4" fmla="val -31366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4" name="Виноска: лінія з границею та рискою 23">
                <a:extLst>
                  <a:ext uri="{FF2B5EF4-FFF2-40B4-BE49-F238E27FC236}">
                    <a16:creationId xmlns:a16="http://schemas.microsoft.com/office/drawing/2014/main" id="{99BAE2FF-43A7-4B4F-90E2-C36BE54AB1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7847" y="1568090"/>
                <a:ext cx="1805275" cy="1017600"/>
              </a:xfrm>
              <a:prstGeom prst="accentBorderCallout1">
                <a:avLst>
                  <a:gd name="adj1" fmla="val 47908"/>
                  <a:gd name="adj2" fmla="val -4530"/>
                  <a:gd name="adj3" fmla="val 22167"/>
                  <a:gd name="adj4" fmla="val -31366"/>
                </a:avLst>
              </a:prstGeom>
              <a:blipFill>
                <a:blip r:embed="rId16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Виноска: лінія з границею та рискою 24">
                <a:extLst>
                  <a:ext uri="{FF2B5EF4-FFF2-40B4-BE49-F238E27FC236}">
                    <a16:creationId xmlns:a16="http://schemas.microsoft.com/office/drawing/2014/main" id="{6E714EAB-E3EE-46F3-8F33-7AF6813ECFA5}"/>
                  </a:ext>
                </a:extLst>
              </p:cNvPr>
              <p:cNvSpPr/>
              <p:nvPr/>
            </p:nvSpPr>
            <p:spPr>
              <a:xfrm>
                <a:off x="3903808" y="4464730"/>
                <a:ext cx="1858817" cy="558870"/>
              </a:xfrm>
              <a:prstGeom prst="accentBorderCallout1">
                <a:avLst>
                  <a:gd name="adj1" fmla="val 47908"/>
                  <a:gd name="adj2" fmla="val -4530"/>
                  <a:gd name="adj3" fmla="val 134403"/>
                  <a:gd name="adj4" fmla="val -62735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5" name="Виноска: лінія з границею та рискою 24">
                <a:extLst>
                  <a:ext uri="{FF2B5EF4-FFF2-40B4-BE49-F238E27FC236}">
                    <a16:creationId xmlns:a16="http://schemas.microsoft.com/office/drawing/2014/main" id="{6E714EAB-E3EE-46F3-8F33-7AF6813ECFA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3808" y="4464730"/>
                <a:ext cx="1858817" cy="558870"/>
              </a:xfrm>
              <a:prstGeom prst="accentBorderCallout1">
                <a:avLst>
                  <a:gd name="adj1" fmla="val 47908"/>
                  <a:gd name="adj2" fmla="val -4530"/>
                  <a:gd name="adj3" fmla="val 134403"/>
                  <a:gd name="adj4" fmla="val -62735"/>
                </a:avLst>
              </a:prstGeom>
              <a:blipFill>
                <a:blip r:embed="rId17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Виноска: лінія з границею та рискою 25">
                <a:extLst>
                  <a:ext uri="{FF2B5EF4-FFF2-40B4-BE49-F238E27FC236}">
                    <a16:creationId xmlns:a16="http://schemas.microsoft.com/office/drawing/2014/main" id="{D0FCCD21-EA1B-4BAF-808B-0E80405D2E35}"/>
                  </a:ext>
                </a:extLst>
              </p:cNvPr>
              <p:cNvSpPr/>
              <p:nvPr/>
            </p:nvSpPr>
            <p:spPr>
              <a:xfrm flipH="1">
                <a:off x="593595" y="3486782"/>
                <a:ext cx="1388009" cy="586820"/>
              </a:xfrm>
              <a:prstGeom prst="accentBorderCallout1">
                <a:avLst>
                  <a:gd name="adj1" fmla="val 47908"/>
                  <a:gd name="adj2" fmla="val -4530"/>
                  <a:gd name="adj3" fmla="val 20034"/>
                  <a:gd name="adj4" fmla="val -41741"/>
                </a:avLst>
              </a:prstGeom>
              <a:solidFill>
                <a:srgbClr val="2867A0"/>
              </a:solidFill>
              <a:ln>
                <a:solidFill>
                  <a:srgbClr val="2867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6" name="Виноска: лінія з границею та рискою 25">
                <a:extLst>
                  <a:ext uri="{FF2B5EF4-FFF2-40B4-BE49-F238E27FC236}">
                    <a16:creationId xmlns:a16="http://schemas.microsoft.com/office/drawing/2014/main" id="{D0FCCD21-EA1B-4BAF-808B-0E80405D2E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93595" y="3486782"/>
                <a:ext cx="1388009" cy="586820"/>
              </a:xfrm>
              <a:prstGeom prst="accentBorderCallout1">
                <a:avLst>
                  <a:gd name="adj1" fmla="val 47908"/>
                  <a:gd name="adj2" fmla="val -4530"/>
                  <a:gd name="adj3" fmla="val 20034"/>
                  <a:gd name="adj4" fmla="val -41741"/>
                </a:avLst>
              </a:prstGeom>
              <a:blipFill>
                <a:blip r:embed="rId18"/>
                <a:stretch>
                  <a:fillRect/>
                </a:stretch>
              </a:blipFill>
              <a:ln>
                <a:solidFill>
                  <a:srgbClr val="2867A0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0386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50"/>
                            </p:stCondLst>
                            <p:childTnLst>
                              <p:par>
                                <p:cTn id="9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000"/>
                            </p:stCondLst>
                            <p:childTnLst>
                              <p:par>
                                <p:cTn id="1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23" grpId="0" animBg="1"/>
      <p:bldP spid="37" grpId="0"/>
      <p:bldP spid="7" grpId="0" animBg="1"/>
      <p:bldP spid="24" grpId="0" animBg="1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Працюємо самостійно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6"/>
          <p:cNvSpPr/>
          <p:nvPr/>
        </p:nvSpPr>
        <p:spPr>
          <a:xfrm>
            <a:off x="1879600" y="5923279"/>
            <a:ext cx="8432799" cy="58511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Самостійна</a:t>
            </a:r>
            <a:r>
              <a:rPr lang="ru-R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робота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026" y="1323094"/>
            <a:ext cx="6255329" cy="362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598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1252560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можна обчислити площу криволінійної трапеції?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3459649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обчислити визначений інтеграл?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4515885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можна виносити сталий множник за знак інтеграла?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5597025"/>
            <a:ext cx="11338560" cy="954107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Яка формула виражає геометричний зміст визначеного інтеграла?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2351912"/>
            <a:ext cx="11338560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визначеним інтегралом?</a:t>
            </a:r>
          </a:p>
        </p:txBody>
      </p:sp>
    </p:spTree>
    <p:extLst>
      <p:ext uri="{BB962C8B-B14F-4D97-AF65-F5344CB8AC3E}">
        <p14:creationId xmlns:p14="http://schemas.microsoft.com/office/powerpoint/2010/main" val="27312206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17.06.2024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182909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b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 4-6 протилежного варіанту самостійної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97126"/>
              </p:ext>
            </p:extLst>
          </p:nvPr>
        </p:nvGraphicFramePr>
        <p:xfrm>
          <a:off x="2896640" y="2422642"/>
          <a:ext cx="9212258" cy="1036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8-10</a:t>
                      </a:r>
                      <a:b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 4-6 протилежного варіанту самостійної роботи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171805"/>
              </p:ext>
            </p:extLst>
          </p:nvPr>
        </p:nvGraphicFramePr>
        <p:xfrm>
          <a:off x="2896640" y="3649276"/>
          <a:ext cx="9212258" cy="1036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6-7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 4-6 протилежного варіанту самостійної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880046"/>
              </p:ext>
            </p:extLst>
          </p:nvPr>
        </p:nvGraphicFramePr>
        <p:xfrm>
          <a:off x="2896640" y="4851312"/>
          <a:ext cx="9212258" cy="1036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5-8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 4-6 протилежного варіанту самостійної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22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1252560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можна обчислити площу криволінійної трапеції?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3459649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обчислити визначений інтеграл?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4515885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можна виносити сталий множник за знак інтеграла?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5597025"/>
            <a:ext cx="11338560" cy="954107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Яка формула виражає геометричний зміст визначеного інтеграла?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2351912"/>
            <a:ext cx="11338560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визначеним інтегралом?</a:t>
            </a:r>
          </a:p>
        </p:txBody>
      </p:sp>
    </p:spTree>
    <p:extLst>
      <p:ext uri="{BB962C8B-B14F-4D97-AF65-F5344CB8AC3E}">
        <p14:creationId xmlns:p14="http://schemas.microsoft.com/office/powerpoint/2010/main" val="31569636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Міркуємо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" name="Пряма зі стрілкою 7">
            <a:extLst>
              <a:ext uri="{FF2B5EF4-FFF2-40B4-BE49-F238E27FC236}">
                <a16:creationId xmlns:a16="http://schemas.microsoft.com/office/drawing/2014/main" id="{A89E3F66-5B7B-49F2-BC3A-21C0CDDC4B64}"/>
              </a:ext>
            </a:extLst>
          </p:cNvPr>
          <p:cNvCxnSpPr>
            <a:cxnSpLocks/>
          </p:cNvCxnSpPr>
          <p:nvPr/>
        </p:nvCxnSpPr>
        <p:spPr>
          <a:xfrm flipV="1">
            <a:off x="618810" y="866273"/>
            <a:ext cx="0" cy="4533500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кутник 13">
            <a:extLst>
              <a:ext uri="{FF2B5EF4-FFF2-40B4-BE49-F238E27FC236}">
                <a16:creationId xmlns:a16="http://schemas.microsoft.com/office/drawing/2014/main" id="{9A5FAFAA-A39B-4C76-B7B0-4568336E8C35}"/>
              </a:ext>
            </a:extLst>
          </p:cNvPr>
          <p:cNvSpPr/>
          <p:nvPr/>
        </p:nvSpPr>
        <p:spPr>
          <a:xfrm>
            <a:off x="1250497" y="1867924"/>
            <a:ext cx="3584982" cy="3010579"/>
          </a:xfrm>
          <a:custGeom>
            <a:avLst/>
            <a:gdLst>
              <a:gd name="connsiteX0" fmla="*/ 0 w 3569106"/>
              <a:gd name="connsiteY0" fmla="*/ 0 h 2356853"/>
              <a:gd name="connsiteX1" fmla="*/ 3569106 w 3569106"/>
              <a:gd name="connsiteY1" fmla="*/ 0 h 2356853"/>
              <a:gd name="connsiteX2" fmla="*/ 3569106 w 3569106"/>
              <a:gd name="connsiteY2" fmla="*/ 2356853 h 2356853"/>
              <a:gd name="connsiteX3" fmla="*/ 0 w 3569106"/>
              <a:gd name="connsiteY3" fmla="*/ 2356853 h 2356853"/>
              <a:gd name="connsiteX4" fmla="*/ 0 w 3569106"/>
              <a:gd name="connsiteY4" fmla="*/ 0 h 2356853"/>
              <a:gd name="connsiteX0" fmla="*/ 0 w 3573340"/>
              <a:gd name="connsiteY0" fmla="*/ 139700 h 2356853"/>
              <a:gd name="connsiteX1" fmla="*/ 3573340 w 3573340"/>
              <a:gd name="connsiteY1" fmla="*/ 0 h 2356853"/>
              <a:gd name="connsiteX2" fmla="*/ 3573340 w 3573340"/>
              <a:gd name="connsiteY2" fmla="*/ 2356853 h 2356853"/>
              <a:gd name="connsiteX3" fmla="*/ 4234 w 3573340"/>
              <a:gd name="connsiteY3" fmla="*/ 2356853 h 2356853"/>
              <a:gd name="connsiteX4" fmla="*/ 0 w 3573340"/>
              <a:gd name="connsiteY4" fmla="*/ 139700 h 2356853"/>
              <a:gd name="connsiteX0" fmla="*/ 0 w 3573340"/>
              <a:gd name="connsiteY0" fmla="*/ 139700 h 2356853"/>
              <a:gd name="connsiteX1" fmla="*/ 299202 w 3573340"/>
              <a:gd name="connsiteY1" fmla="*/ 125 h 2356853"/>
              <a:gd name="connsiteX2" fmla="*/ 3573340 w 3573340"/>
              <a:gd name="connsiteY2" fmla="*/ 0 h 2356853"/>
              <a:gd name="connsiteX3" fmla="*/ 3573340 w 3573340"/>
              <a:gd name="connsiteY3" fmla="*/ 2356853 h 2356853"/>
              <a:gd name="connsiteX4" fmla="*/ 4234 w 3573340"/>
              <a:gd name="connsiteY4" fmla="*/ 2356853 h 2356853"/>
              <a:gd name="connsiteX5" fmla="*/ 0 w 3573340"/>
              <a:gd name="connsiteY5" fmla="*/ 139700 h 2356853"/>
              <a:gd name="connsiteX0" fmla="*/ 0 w 3573340"/>
              <a:gd name="connsiteY0" fmla="*/ 139700 h 2356853"/>
              <a:gd name="connsiteX1" fmla="*/ 299202 w 3573340"/>
              <a:gd name="connsiteY1" fmla="*/ 125 h 2356853"/>
              <a:gd name="connsiteX2" fmla="*/ 2089902 w 3573340"/>
              <a:gd name="connsiteY2" fmla="*/ 1126192 h 2356853"/>
              <a:gd name="connsiteX3" fmla="*/ 3573340 w 3573340"/>
              <a:gd name="connsiteY3" fmla="*/ 0 h 2356853"/>
              <a:gd name="connsiteX4" fmla="*/ 3573340 w 3573340"/>
              <a:gd name="connsiteY4" fmla="*/ 2356853 h 2356853"/>
              <a:gd name="connsiteX5" fmla="*/ 4234 w 3573340"/>
              <a:gd name="connsiteY5" fmla="*/ 2356853 h 2356853"/>
              <a:gd name="connsiteX6" fmla="*/ 0 w 3573340"/>
              <a:gd name="connsiteY6" fmla="*/ 139700 h 2356853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9215"/>
              <a:gd name="connsiteY0" fmla="*/ 149100 h 2356728"/>
              <a:gd name="connsiteX1" fmla="*/ 302377 w 3589215"/>
              <a:gd name="connsiteY1" fmla="*/ 0 h 2356728"/>
              <a:gd name="connsiteX2" fmla="*/ 2093077 w 3589215"/>
              <a:gd name="connsiteY2" fmla="*/ 1126067 h 2356728"/>
              <a:gd name="connsiteX3" fmla="*/ 3589215 w 3589215"/>
              <a:gd name="connsiteY3" fmla="*/ 571375 h 2356728"/>
              <a:gd name="connsiteX4" fmla="*/ 3576515 w 3589215"/>
              <a:gd name="connsiteY4" fmla="*/ 2356728 h 2356728"/>
              <a:gd name="connsiteX5" fmla="*/ 7409 w 3589215"/>
              <a:gd name="connsiteY5" fmla="*/ 2356728 h 2356728"/>
              <a:gd name="connsiteX6" fmla="*/ 0 w 3589215"/>
              <a:gd name="connsiteY6" fmla="*/ 149100 h 2356728"/>
              <a:gd name="connsiteX0" fmla="*/ 0 w 3589215"/>
              <a:gd name="connsiteY0" fmla="*/ 149100 h 2356728"/>
              <a:gd name="connsiteX1" fmla="*/ 302377 w 3589215"/>
              <a:gd name="connsiteY1" fmla="*/ 0 h 2356728"/>
              <a:gd name="connsiteX2" fmla="*/ 2071910 w 3589215"/>
              <a:gd name="connsiteY2" fmla="*/ 887465 h 2356728"/>
              <a:gd name="connsiteX3" fmla="*/ 3589215 w 3589215"/>
              <a:gd name="connsiteY3" fmla="*/ 571375 h 2356728"/>
              <a:gd name="connsiteX4" fmla="*/ 3576515 w 3589215"/>
              <a:gd name="connsiteY4" fmla="*/ 2356728 h 2356728"/>
              <a:gd name="connsiteX5" fmla="*/ 7409 w 3589215"/>
              <a:gd name="connsiteY5" fmla="*/ 2356728 h 2356728"/>
              <a:gd name="connsiteX6" fmla="*/ 0 w 3589215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4982" h="2356728">
                <a:moveTo>
                  <a:pt x="0" y="149100"/>
                </a:moveTo>
                <a:cubicBezTo>
                  <a:pt x="109612" y="65950"/>
                  <a:pt x="69999" y="37332"/>
                  <a:pt x="302377" y="0"/>
                </a:cubicBezTo>
                <a:cubicBezTo>
                  <a:pt x="862588" y="9942"/>
                  <a:pt x="1253466" y="751998"/>
                  <a:pt x="2071910" y="887465"/>
                </a:cubicBezTo>
                <a:cubicBezTo>
                  <a:pt x="2600257" y="898585"/>
                  <a:pt x="3048170" y="711524"/>
                  <a:pt x="3584982" y="445446"/>
                </a:cubicBezTo>
                <a:cubicBezTo>
                  <a:pt x="3580749" y="1040564"/>
                  <a:pt x="3580748" y="1761610"/>
                  <a:pt x="3576515" y="2356728"/>
                </a:cubicBezTo>
                <a:lnTo>
                  <a:pt x="7409" y="2356728"/>
                </a:lnTo>
                <a:cubicBezTo>
                  <a:pt x="5998" y="1617677"/>
                  <a:pt x="1411" y="888151"/>
                  <a:pt x="0" y="149100"/>
                </a:cubicBezTo>
                <a:close/>
              </a:path>
            </a:pathLst>
          </a:custGeom>
          <a:pattFill prst="wdUpDiag">
            <a:fgClr>
              <a:srgbClr val="3C5A59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0" name="Полілінія: фігура 19">
            <a:extLst>
              <a:ext uri="{FF2B5EF4-FFF2-40B4-BE49-F238E27FC236}">
                <a16:creationId xmlns:a16="http://schemas.microsoft.com/office/drawing/2014/main" id="{E9F9B8FB-73DF-4F8B-A94A-646EBFFBBB6A}"/>
              </a:ext>
            </a:extLst>
          </p:cNvPr>
          <p:cNvSpPr/>
          <p:nvPr/>
        </p:nvSpPr>
        <p:spPr>
          <a:xfrm>
            <a:off x="930985" y="1867799"/>
            <a:ext cx="4424516" cy="1126281"/>
          </a:xfrm>
          <a:custGeom>
            <a:avLst/>
            <a:gdLst>
              <a:gd name="connsiteX0" fmla="*/ 0 w 4424516"/>
              <a:gd name="connsiteY0" fmla="*/ 848837 h 1126281"/>
              <a:gd name="connsiteX1" fmla="*/ 717755 w 4424516"/>
              <a:gd name="connsiteY1" fmla="*/ 3263 h 1126281"/>
              <a:gd name="connsiteX2" fmla="*/ 2408903 w 4424516"/>
              <a:gd name="connsiteY2" fmla="*/ 1124140 h 1126281"/>
              <a:gd name="connsiteX3" fmla="*/ 4424516 w 4424516"/>
              <a:gd name="connsiteY3" fmla="*/ 229405 h 1126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24516" h="1126281">
                <a:moveTo>
                  <a:pt x="0" y="848837"/>
                </a:moveTo>
                <a:cubicBezTo>
                  <a:pt x="158135" y="403108"/>
                  <a:pt x="316271" y="-42621"/>
                  <a:pt x="717755" y="3263"/>
                </a:cubicBezTo>
                <a:cubicBezTo>
                  <a:pt x="1119239" y="49147"/>
                  <a:pt x="1791110" y="1086450"/>
                  <a:pt x="2408903" y="1124140"/>
                </a:cubicBezTo>
                <a:cubicBezTo>
                  <a:pt x="3026696" y="1161830"/>
                  <a:pt x="3725606" y="695617"/>
                  <a:pt x="4424516" y="229405"/>
                </a:cubicBezTo>
              </a:path>
            </a:pathLst>
          </a:custGeom>
          <a:noFill/>
          <a:ln w="3810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21" name="Пряма сполучна лінія 20">
            <a:extLst>
              <a:ext uri="{FF2B5EF4-FFF2-40B4-BE49-F238E27FC236}">
                <a16:creationId xmlns:a16="http://schemas.microsoft.com/office/drawing/2014/main" id="{908E18E3-22E6-4077-8E1A-D6C3FF010085}"/>
              </a:ext>
            </a:extLst>
          </p:cNvPr>
          <p:cNvCxnSpPr>
            <a:cxnSpLocks/>
          </p:cNvCxnSpPr>
          <p:nvPr/>
        </p:nvCxnSpPr>
        <p:spPr>
          <a:xfrm>
            <a:off x="4835479" y="2442277"/>
            <a:ext cx="0" cy="2436226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 зі стрілкою 17">
            <a:extLst>
              <a:ext uri="{FF2B5EF4-FFF2-40B4-BE49-F238E27FC236}">
                <a16:creationId xmlns:a16="http://schemas.microsoft.com/office/drawing/2014/main" id="{C3A59380-E4F0-44F5-AA30-5588D3CFF33D}"/>
              </a:ext>
            </a:extLst>
          </p:cNvPr>
          <p:cNvCxnSpPr>
            <a:cxnSpLocks/>
          </p:cNvCxnSpPr>
          <p:nvPr/>
        </p:nvCxnSpPr>
        <p:spPr>
          <a:xfrm rot="5400000" flipV="1">
            <a:off x="2934308" y="2145141"/>
            <a:ext cx="0" cy="5466735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 сполучна лінія 28">
            <a:extLst>
              <a:ext uri="{FF2B5EF4-FFF2-40B4-BE49-F238E27FC236}">
                <a16:creationId xmlns:a16="http://schemas.microsoft.com/office/drawing/2014/main" id="{33720781-93A4-43A8-A919-36463322973C}"/>
              </a:ext>
            </a:extLst>
          </p:cNvPr>
          <p:cNvCxnSpPr>
            <a:cxnSpLocks/>
          </p:cNvCxnSpPr>
          <p:nvPr/>
        </p:nvCxnSpPr>
        <p:spPr>
          <a:xfrm>
            <a:off x="1262115" y="2002011"/>
            <a:ext cx="0" cy="2876492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кутник: округлені кути 25">
            <a:extLst>
              <a:ext uri="{FF2B5EF4-FFF2-40B4-BE49-F238E27FC236}">
                <a16:creationId xmlns:a16="http://schemas.microsoft.com/office/drawing/2014/main" id="{8E2AFFBA-C927-4653-B65D-2B4F6849AB03}"/>
              </a:ext>
            </a:extLst>
          </p:cNvPr>
          <p:cNvSpPr/>
          <p:nvPr/>
        </p:nvSpPr>
        <p:spPr>
          <a:xfrm>
            <a:off x="2077066" y="3429000"/>
            <a:ext cx="2042216" cy="79333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FBD0CE4-C8CC-4F48-89D9-86C526CACFF6}"/>
                  </a:ext>
                </a:extLst>
              </p:cNvPr>
              <p:cNvSpPr txBox="1"/>
              <p:nvPr/>
            </p:nvSpPr>
            <p:spPr>
              <a:xfrm>
                <a:off x="2383885" y="3513468"/>
                <a:ext cx="139566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36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 −?</m:t>
                      </m:r>
                    </m:oMath>
                  </m:oMathPara>
                </a14:m>
                <a:endParaRPr lang="uk-UA" sz="20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FBD0CE4-C8CC-4F48-89D9-86C526CACF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3885" y="3513468"/>
                <a:ext cx="1395664" cy="6463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8100E432-F647-4D3C-B2D1-BE237F9416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38" name="Прямоугольник 7">
            <a:extLst>
              <a:ext uri="{FF2B5EF4-FFF2-40B4-BE49-F238E27FC236}">
                <a16:creationId xmlns:a16="http://schemas.microsoft.com/office/drawing/2014/main" id="{AEAAAB17-B93F-4A8F-9F39-85308AFD470F}"/>
              </a:ext>
            </a:extLst>
          </p:cNvPr>
          <p:cNvSpPr/>
          <p:nvPr/>
        </p:nvSpPr>
        <p:spPr>
          <a:xfrm>
            <a:off x="5095490" y="5725893"/>
            <a:ext cx="6118642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якою формулою можемо знайти площу криволінійної трапеції?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DF6F08-C6F8-4B7C-A759-0D839B683920}"/>
                  </a:ext>
                </a:extLst>
              </p:cNvPr>
              <p:cNvSpPr txBox="1"/>
              <p:nvPr/>
            </p:nvSpPr>
            <p:spPr>
              <a:xfrm>
                <a:off x="69465" y="6634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DF6F08-C6F8-4B7C-A759-0D839B6839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65" y="663453"/>
                <a:ext cx="47028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4BAB61D9-BBA3-4D15-8B70-245AB03B4386}"/>
                  </a:ext>
                </a:extLst>
              </p:cNvPr>
              <p:cNvSpPr txBox="1"/>
              <p:nvPr/>
            </p:nvSpPr>
            <p:spPr>
              <a:xfrm>
                <a:off x="5444149" y="487850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4BAB61D9-BBA3-4D15-8B70-245AB03B43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149" y="4878503"/>
                <a:ext cx="470289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523109-2188-480D-99AC-F6B9E9B3934E}"/>
                  </a:ext>
                </a:extLst>
              </p:cNvPr>
              <p:cNvSpPr txBox="1"/>
              <p:nvPr/>
            </p:nvSpPr>
            <p:spPr>
              <a:xfrm>
                <a:off x="108993" y="4937298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𝑶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523109-2188-480D-99AC-F6B9E9B393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993" y="4937298"/>
                <a:ext cx="470289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9E15D3B-D4FF-4417-86CC-AE7D3F9C304A}"/>
                  </a:ext>
                </a:extLst>
              </p:cNvPr>
              <p:cNvSpPr txBox="1"/>
              <p:nvPr/>
            </p:nvSpPr>
            <p:spPr>
              <a:xfrm>
                <a:off x="1003735" y="48765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9E15D3B-D4FF-4417-86CC-AE7D3F9C3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3735" y="4876553"/>
                <a:ext cx="470289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B91CE16-2F8A-4610-ADE9-8CC31C8969EF}"/>
                  </a:ext>
                </a:extLst>
              </p:cNvPr>
              <p:cNvSpPr txBox="1"/>
              <p:nvPr/>
            </p:nvSpPr>
            <p:spPr>
              <a:xfrm>
                <a:off x="4625200" y="48765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B91CE16-2F8A-4610-ADE9-8CC31C8969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5200" y="4876553"/>
                <a:ext cx="470289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3889266-E040-4382-85E8-9D6E8368880B}"/>
                  </a:ext>
                </a:extLst>
              </p:cNvPr>
              <p:cNvSpPr txBox="1"/>
              <p:nvPr/>
            </p:nvSpPr>
            <p:spPr>
              <a:xfrm>
                <a:off x="2859798" y="2002011"/>
                <a:ext cx="18705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3889266-E040-4382-85E8-9D6E836888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9798" y="2002011"/>
                <a:ext cx="1870541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Прямоугольник 7">
                <a:extLst>
                  <a:ext uri="{FF2B5EF4-FFF2-40B4-BE49-F238E27FC236}">
                    <a16:creationId xmlns:a16="http://schemas.microsoft.com/office/drawing/2014/main" id="{6F28707E-732B-428B-8855-8DDB5C19C5D6}"/>
                  </a:ext>
                </a:extLst>
              </p:cNvPr>
              <p:cNvSpPr/>
              <p:nvPr/>
            </p:nvSpPr>
            <p:spPr>
              <a:xfrm>
                <a:off x="6231613" y="1937114"/>
                <a:ext cx="5394501" cy="1436099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𝑺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4" name="Прямоугольник 7">
                <a:extLst>
                  <a:ext uri="{FF2B5EF4-FFF2-40B4-BE49-F238E27FC236}">
                    <a16:creationId xmlns:a16="http://schemas.microsoft.com/office/drawing/2014/main" id="{6F28707E-732B-428B-8855-8DDB5C19C5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1613" y="1937114"/>
                <a:ext cx="5394501" cy="143609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42773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 animBg="1"/>
      <p:bldP spid="20" grpId="0" animBg="1"/>
      <p:bldP spid="26" grpId="0" animBg="1"/>
      <p:bldP spid="27" grpId="0"/>
      <p:bldP spid="38" grpId="0" animBg="1"/>
      <p:bldP spid="38" grpId="1" animBg="1"/>
      <p:bldP spid="28" grpId="0"/>
      <p:bldP spid="39" grpId="0"/>
      <p:bldP spid="40" grpId="0"/>
      <p:bldP spid="41" grpId="0"/>
      <p:bldP spid="42" grpId="0"/>
      <p:bldP spid="43" grpId="0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к 9">
            <a:extLst>
              <a:ext uri="{FF2B5EF4-FFF2-40B4-BE49-F238E27FC236}">
                <a16:creationId xmlns:a16="http://schemas.microsoft.com/office/drawing/2014/main" id="{3932E15B-5247-443D-982F-A8B2A9F2FCEE}"/>
              </a:ext>
            </a:extLst>
          </p:cNvPr>
          <p:cNvSpPr/>
          <p:nvPr/>
        </p:nvSpPr>
        <p:spPr>
          <a:xfrm>
            <a:off x="1036681" y="1936777"/>
            <a:ext cx="4193303" cy="2939770"/>
          </a:xfrm>
          <a:custGeom>
            <a:avLst/>
            <a:gdLst>
              <a:gd name="connsiteX0" fmla="*/ 0 w 4193303"/>
              <a:gd name="connsiteY0" fmla="*/ 0 h 2969089"/>
              <a:gd name="connsiteX1" fmla="*/ 4193303 w 4193303"/>
              <a:gd name="connsiteY1" fmla="*/ 0 h 2969089"/>
              <a:gd name="connsiteX2" fmla="*/ 4193303 w 4193303"/>
              <a:gd name="connsiteY2" fmla="*/ 2969089 h 2969089"/>
              <a:gd name="connsiteX3" fmla="*/ 0 w 4193303"/>
              <a:gd name="connsiteY3" fmla="*/ 2969089 h 2969089"/>
              <a:gd name="connsiteX4" fmla="*/ 0 w 4193303"/>
              <a:gd name="connsiteY4" fmla="*/ 0 h 2969089"/>
              <a:gd name="connsiteX0" fmla="*/ 0 w 4193303"/>
              <a:gd name="connsiteY0" fmla="*/ 0 h 2969089"/>
              <a:gd name="connsiteX1" fmla="*/ 4193303 w 4193303"/>
              <a:gd name="connsiteY1" fmla="*/ 1533832 h 2969089"/>
              <a:gd name="connsiteX2" fmla="*/ 4193303 w 4193303"/>
              <a:gd name="connsiteY2" fmla="*/ 2969089 h 2969089"/>
              <a:gd name="connsiteX3" fmla="*/ 0 w 4193303"/>
              <a:gd name="connsiteY3" fmla="*/ 2969089 h 2969089"/>
              <a:gd name="connsiteX4" fmla="*/ 0 w 4193303"/>
              <a:gd name="connsiteY4" fmla="*/ 0 h 2969089"/>
              <a:gd name="connsiteX0" fmla="*/ 0 w 4193303"/>
              <a:gd name="connsiteY0" fmla="*/ 44895 h 3013984"/>
              <a:gd name="connsiteX1" fmla="*/ 2965048 w 4193303"/>
              <a:gd name="connsiteY1" fmla="*/ 94057 h 3013984"/>
              <a:gd name="connsiteX2" fmla="*/ 4193303 w 4193303"/>
              <a:gd name="connsiteY2" fmla="*/ 1578727 h 3013984"/>
              <a:gd name="connsiteX3" fmla="*/ 4193303 w 4193303"/>
              <a:gd name="connsiteY3" fmla="*/ 3013984 h 3013984"/>
              <a:gd name="connsiteX4" fmla="*/ 0 w 4193303"/>
              <a:gd name="connsiteY4" fmla="*/ 3013984 h 3013984"/>
              <a:gd name="connsiteX5" fmla="*/ 0 w 4193303"/>
              <a:gd name="connsiteY5" fmla="*/ 44895 h 3013984"/>
              <a:gd name="connsiteX0" fmla="*/ 0 w 4193303"/>
              <a:gd name="connsiteY0" fmla="*/ 62028 h 3031117"/>
              <a:gd name="connsiteX1" fmla="*/ 2984713 w 4193303"/>
              <a:gd name="connsiteY1" fmla="*/ 91526 h 3031117"/>
              <a:gd name="connsiteX2" fmla="*/ 4193303 w 4193303"/>
              <a:gd name="connsiteY2" fmla="*/ 1595860 h 3031117"/>
              <a:gd name="connsiteX3" fmla="*/ 4193303 w 4193303"/>
              <a:gd name="connsiteY3" fmla="*/ 3031117 h 3031117"/>
              <a:gd name="connsiteX4" fmla="*/ 0 w 4193303"/>
              <a:gd name="connsiteY4" fmla="*/ 3031117 h 3031117"/>
              <a:gd name="connsiteX5" fmla="*/ 0 w 4193303"/>
              <a:gd name="connsiteY5" fmla="*/ 62028 h 3031117"/>
              <a:gd name="connsiteX0" fmla="*/ 0 w 4193303"/>
              <a:gd name="connsiteY0" fmla="*/ 62028 h 3031117"/>
              <a:gd name="connsiteX1" fmla="*/ 2984713 w 4193303"/>
              <a:gd name="connsiteY1" fmla="*/ 91526 h 3031117"/>
              <a:gd name="connsiteX2" fmla="*/ 4193303 w 4193303"/>
              <a:gd name="connsiteY2" fmla="*/ 1595860 h 3031117"/>
              <a:gd name="connsiteX3" fmla="*/ 4193303 w 4193303"/>
              <a:gd name="connsiteY3" fmla="*/ 3031117 h 3031117"/>
              <a:gd name="connsiteX4" fmla="*/ 0 w 4193303"/>
              <a:gd name="connsiteY4" fmla="*/ 3031117 h 3031117"/>
              <a:gd name="connsiteX5" fmla="*/ 0 w 4193303"/>
              <a:gd name="connsiteY5" fmla="*/ 62028 h 3031117"/>
              <a:gd name="connsiteX0" fmla="*/ 0 w 4193303"/>
              <a:gd name="connsiteY0" fmla="*/ 62028 h 3031117"/>
              <a:gd name="connsiteX1" fmla="*/ 2984713 w 4193303"/>
              <a:gd name="connsiteY1" fmla="*/ 91526 h 3031117"/>
              <a:gd name="connsiteX2" fmla="*/ 4193303 w 4193303"/>
              <a:gd name="connsiteY2" fmla="*/ 1595860 h 3031117"/>
              <a:gd name="connsiteX3" fmla="*/ 4193303 w 4193303"/>
              <a:gd name="connsiteY3" fmla="*/ 3031117 h 3031117"/>
              <a:gd name="connsiteX4" fmla="*/ 0 w 4193303"/>
              <a:gd name="connsiteY4" fmla="*/ 3031117 h 3031117"/>
              <a:gd name="connsiteX5" fmla="*/ 0 w 4193303"/>
              <a:gd name="connsiteY5" fmla="*/ 62028 h 3031117"/>
              <a:gd name="connsiteX0" fmla="*/ 0 w 4193303"/>
              <a:gd name="connsiteY0" fmla="*/ 1466586 h 2970668"/>
              <a:gd name="connsiteX1" fmla="*/ 2984713 w 4193303"/>
              <a:gd name="connsiteY1" fmla="*/ 31077 h 2970668"/>
              <a:gd name="connsiteX2" fmla="*/ 4193303 w 4193303"/>
              <a:gd name="connsiteY2" fmla="*/ 1535411 h 2970668"/>
              <a:gd name="connsiteX3" fmla="*/ 4193303 w 4193303"/>
              <a:gd name="connsiteY3" fmla="*/ 2970668 h 2970668"/>
              <a:gd name="connsiteX4" fmla="*/ 0 w 4193303"/>
              <a:gd name="connsiteY4" fmla="*/ 2970668 h 2970668"/>
              <a:gd name="connsiteX5" fmla="*/ 0 w 4193303"/>
              <a:gd name="connsiteY5" fmla="*/ 1466586 h 2970668"/>
              <a:gd name="connsiteX0" fmla="*/ 0 w 4193303"/>
              <a:gd name="connsiteY0" fmla="*/ 1491587 h 2995669"/>
              <a:gd name="connsiteX1" fmla="*/ 2984713 w 4193303"/>
              <a:gd name="connsiteY1" fmla="*/ 56078 h 2995669"/>
              <a:gd name="connsiteX2" fmla="*/ 4193303 w 4193303"/>
              <a:gd name="connsiteY2" fmla="*/ 1560412 h 2995669"/>
              <a:gd name="connsiteX3" fmla="*/ 4193303 w 4193303"/>
              <a:gd name="connsiteY3" fmla="*/ 2995669 h 2995669"/>
              <a:gd name="connsiteX4" fmla="*/ 0 w 4193303"/>
              <a:gd name="connsiteY4" fmla="*/ 2995669 h 2995669"/>
              <a:gd name="connsiteX5" fmla="*/ 0 w 4193303"/>
              <a:gd name="connsiteY5" fmla="*/ 1491587 h 2995669"/>
              <a:gd name="connsiteX0" fmla="*/ 0 w 4193303"/>
              <a:gd name="connsiteY0" fmla="*/ 1441024 h 2945106"/>
              <a:gd name="connsiteX1" fmla="*/ 2984713 w 4193303"/>
              <a:gd name="connsiteY1" fmla="*/ 5515 h 2945106"/>
              <a:gd name="connsiteX2" fmla="*/ 4193303 w 4193303"/>
              <a:gd name="connsiteY2" fmla="*/ 1509849 h 2945106"/>
              <a:gd name="connsiteX3" fmla="*/ 4193303 w 4193303"/>
              <a:gd name="connsiteY3" fmla="*/ 2945106 h 2945106"/>
              <a:gd name="connsiteX4" fmla="*/ 0 w 4193303"/>
              <a:gd name="connsiteY4" fmla="*/ 2945106 h 2945106"/>
              <a:gd name="connsiteX5" fmla="*/ 0 w 4193303"/>
              <a:gd name="connsiteY5" fmla="*/ 1441024 h 2945106"/>
              <a:gd name="connsiteX0" fmla="*/ 0 w 4193303"/>
              <a:gd name="connsiteY0" fmla="*/ 1443792 h 2947874"/>
              <a:gd name="connsiteX1" fmla="*/ 2984713 w 4193303"/>
              <a:gd name="connsiteY1" fmla="*/ 8283 h 2947874"/>
              <a:gd name="connsiteX2" fmla="*/ 4193303 w 4193303"/>
              <a:gd name="connsiteY2" fmla="*/ 1512617 h 2947874"/>
              <a:gd name="connsiteX3" fmla="*/ 4193303 w 4193303"/>
              <a:gd name="connsiteY3" fmla="*/ 2947874 h 2947874"/>
              <a:gd name="connsiteX4" fmla="*/ 0 w 4193303"/>
              <a:gd name="connsiteY4" fmla="*/ 2947874 h 2947874"/>
              <a:gd name="connsiteX5" fmla="*/ 0 w 4193303"/>
              <a:gd name="connsiteY5" fmla="*/ 1443792 h 2947874"/>
              <a:gd name="connsiteX0" fmla="*/ 0 w 4193303"/>
              <a:gd name="connsiteY0" fmla="*/ 1435681 h 2939763"/>
              <a:gd name="connsiteX1" fmla="*/ 2984713 w 4193303"/>
              <a:gd name="connsiteY1" fmla="*/ 172 h 2939763"/>
              <a:gd name="connsiteX2" fmla="*/ 4193303 w 4193303"/>
              <a:gd name="connsiteY2" fmla="*/ 1504506 h 2939763"/>
              <a:gd name="connsiteX3" fmla="*/ 4193303 w 4193303"/>
              <a:gd name="connsiteY3" fmla="*/ 2939763 h 2939763"/>
              <a:gd name="connsiteX4" fmla="*/ 0 w 4193303"/>
              <a:gd name="connsiteY4" fmla="*/ 2939763 h 2939763"/>
              <a:gd name="connsiteX5" fmla="*/ 0 w 4193303"/>
              <a:gd name="connsiteY5" fmla="*/ 1435681 h 2939763"/>
              <a:gd name="connsiteX0" fmla="*/ 0 w 4193303"/>
              <a:gd name="connsiteY0" fmla="*/ 1465167 h 2939752"/>
              <a:gd name="connsiteX1" fmla="*/ 2984713 w 4193303"/>
              <a:gd name="connsiteY1" fmla="*/ 161 h 2939752"/>
              <a:gd name="connsiteX2" fmla="*/ 4193303 w 4193303"/>
              <a:gd name="connsiteY2" fmla="*/ 1504495 h 2939752"/>
              <a:gd name="connsiteX3" fmla="*/ 4193303 w 4193303"/>
              <a:gd name="connsiteY3" fmla="*/ 2939752 h 2939752"/>
              <a:gd name="connsiteX4" fmla="*/ 0 w 4193303"/>
              <a:gd name="connsiteY4" fmla="*/ 2939752 h 2939752"/>
              <a:gd name="connsiteX5" fmla="*/ 0 w 4193303"/>
              <a:gd name="connsiteY5" fmla="*/ 1465167 h 2939752"/>
              <a:gd name="connsiteX0" fmla="*/ 0 w 4193303"/>
              <a:gd name="connsiteY0" fmla="*/ 1465185 h 2939770"/>
              <a:gd name="connsiteX1" fmla="*/ 2984713 w 4193303"/>
              <a:gd name="connsiteY1" fmla="*/ 179 h 2939770"/>
              <a:gd name="connsiteX2" fmla="*/ 4193303 w 4193303"/>
              <a:gd name="connsiteY2" fmla="*/ 1504513 h 2939770"/>
              <a:gd name="connsiteX3" fmla="*/ 4193303 w 4193303"/>
              <a:gd name="connsiteY3" fmla="*/ 2939770 h 2939770"/>
              <a:gd name="connsiteX4" fmla="*/ 0 w 4193303"/>
              <a:gd name="connsiteY4" fmla="*/ 2939770 h 2939770"/>
              <a:gd name="connsiteX5" fmla="*/ 0 w 4193303"/>
              <a:gd name="connsiteY5" fmla="*/ 1465185 h 2939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3303" h="2939770">
                <a:moveTo>
                  <a:pt x="0" y="1465185"/>
                </a:moveTo>
                <a:cubicBezTo>
                  <a:pt x="742541" y="383636"/>
                  <a:pt x="2045526" y="-9653"/>
                  <a:pt x="2984713" y="179"/>
                </a:cubicBezTo>
                <a:cubicBezTo>
                  <a:pt x="3397409" y="776927"/>
                  <a:pt x="3741278" y="1140720"/>
                  <a:pt x="4193303" y="1504513"/>
                </a:cubicBezTo>
                <a:lnTo>
                  <a:pt x="4193303" y="2939770"/>
                </a:lnTo>
                <a:lnTo>
                  <a:pt x="0" y="2939770"/>
                </a:lnTo>
                <a:lnTo>
                  <a:pt x="0" y="1465185"/>
                </a:lnTo>
                <a:close/>
              </a:path>
            </a:pathLst>
          </a:custGeom>
          <a:pattFill prst="wdUpDiag">
            <a:fgClr>
              <a:srgbClr val="3C5A59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2" name="Прямокутник 9">
            <a:extLst>
              <a:ext uri="{FF2B5EF4-FFF2-40B4-BE49-F238E27FC236}">
                <a16:creationId xmlns:a16="http://schemas.microsoft.com/office/drawing/2014/main" id="{AC317C99-2DA5-424F-81E7-A62913C5E939}"/>
              </a:ext>
            </a:extLst>
          </p:cNvPr>
          <p:cNvSpPr/>
          <p:nvPr/>
        </p:nvSpPr>
        <p:spPr>
          <a:xfrm>
            <a:off x="1036681" y="1933603"/>
            <a:ext cx="2949788" cy="2953083"/>
          </a:xfrm>
          <a:custGeom>
            <a:avLst/>
            <a:gdLst>
              <a:gd name="connsiteX0" fmla="*/ 0 w 4193303"/>
              <a:gd name="connsiteY0" fmla="*/ 0 h 2969089"/>
              <a:gd name="connsiteX1" fmla="*/ 4193303 w 4193303"/>
              <a:gd name="connsiteY1" fmla="*/ 0 h 2969089"/>
              <a:gd name="connsiteX2" fmla="*/ 4193303 w 4193303"/>
              <a:gd name="connsiteY2" fmla="*/ 2969089 h 2969089"/>
              <a:gd name="connsiteX3" fmla="*/ 0 w 4193303"/>
              <a:gd name="connsiteY3" fmla="*/ 2969089 h 2969089"/>
              <a:gd name="connsiteX4" fmla="*/ 0 w 4193303"/>
              <a:gd name="connsiteY4" fmla="*/ 0 h 2969089"/>
              <a:gd name="connsiteX0" fmla="*/ 0 w 4193303"/>
              <a:gd name="connsiteY0" fmla="*/ 0 h 2969089"/>
              <a:gd name="connsiteX1" fmla="*/ 4193303 w 4193303"/>
              <a:gd name="connsiteY1" fmla="*/ 1533832 h 2969089"/>
              <a:gd name="connsiteX2" fmla="*/ 4193303 w 4193303"/>
              <a:gd name="connsiteY2" fmla="*/ 2969089 h 2969089"/>
              <a:gd name="connsiteX3" fmla="*/ 0 w 4193303"/>
              <a:gd name="connsiteY3" fmla="*/ 2969089 h 2969089"/>
              <a:gd name="connsiteX4" fmla="*/ 0 w 4193303"/>
              <a:gd name="connsiteY4" fmla="*/ 0 h 2969089"/>
              <a:gd name="connsiteX0" fmla="*/ 0 w 4193303"/>
              <a:gd name="connsiteY0" fmla="*/ 44895 h 3013984"/>
              <a:gd name="connsiteX1" fmla="*/ 2965048 w 4193303"/>
              <a:gd name="connsiteY1" fmla="*/ 94057 h 3013984"/>
              <a:gd name="connsiteX2" fmla="*/ 4193303 w 4193303"/>
              <a:gd name="connsiteY2" fmla="*/ 1578727 h 3013984"/>
              <a:gd name="connsiteX3" fmla="*/ 4193303 w 4193303"/>
              <a:gd name="connsiteY3" fmla="*/ 3013984 h 3013984"/>
              <a:gd name="connsiteX4" fmla="*/ 0 w 4193303"/>
              <a:gd name="connsiteY4" fmla="*/ 3013984 h 3013984"/>
              <a:gd name="connsiteX5" fmla="*/ 0 w 4193303"/>
              <a:gd name="connsiteY5" fmla="*/ 44895 h 3013984"/>
              <a:gd name="connsiteX0" fmla="*/ 0 w 4193303"/>
              <a:gd name="connsiteY0" fmla="*/ 62028 h 3031117"/>
              <a:gd name="connsiteX1" fmla="*/ 2984713 w 4193303"/>
              <a:gd name="connsiteY1" fmla="*/ 91526 h 3031117"/>
              <a:gd name="connsiteX2" fmla="*/ 4193303 w 4193303"/>
              <a:gd name="connsiteY2" fmla="*/ 1595860 h 3031117"/>
              <a:gd name="connsiteX3" fmla="*/ 4193303 w 4193303"/>
              <a:gd name="connsiteY3" fmla="*/ 3031117 h 3031117"/>
              <a:gd name="connsiteX4" fmla="*/ 0 w 4193303"/>
              <a:gd name="connsiteY4" fmla="*/ 3031117 h 3031117"/>
              <a:gd name="connsiteX5" fmla="*/ 0 w 4193303"/>
              <a:gd name="connsiteY5" fmla="*/ 62028 h 3031117"/>
              <a:gd name="connsiteX0" fmla="*/ 0 w 4193303"/>
              <a:gd name="connsiteY0" fmla="*/ 62028 h 3031117"/>
              <a:gd name="connsiteX1" fmla="*/ 2984713 w 4193303"/>
              <a:gd name="connsiteY1" fmla="*/ 91526 h 3031117"/>
              <a:gd name="connsiteX2" fmla="*/ 4193303 w 4193303"/>
              <a:gd name="connsiteY2" fmla="*/ 1595860 h 3031117"/>
              <a:gd name="connsiteX3" fmla="*/ 4193303 w 4193303"/>
              <a:gd name="connsiteY3" fmla="*/ 3031117 h 3031117"/>
              <a:gd name="connsiteX4" fmla="*/ 0 w 4193303"/>
              <a:gd name="connsiteY4" fmla="*/ 3031117 h 3031117"/>
              <a:gd name="connsiteX5" fmla="*/ 0 w 4193303"/>
              <a:gd name="connsiteY5" fmla="*/ 62028 h 3031117"/>
              <a:gd name="connsiteX0" fmla="*/ 0 w 4193303"/>
              <a:gd name="connsiteY0" fmla="*/ 62028 h 3031117"/>
              <a:gd name="connsiteX1" fmla="*/ 2984713 w 4193303"/>
              <a:gd name="connsiteY1" fmla="*/ 91526 h 3031117"/>
              <a:gd name="connsiteX2" fmla="*/ 4193303 w 4193303"/>
              <a:gd name="connsiteY2" fmla="*/ 1595860 h 3031117"/>
              <a:gd name="connsiteX3" fmla="*/ 4193303 w 4193303"/>
              <a:gd name="connsiteY3" fmla="*/ 3031117 h 3031117"/>
              <a:gd name="connsiteX4" fmla="*/ 0 w 4193303"/>
              <a:gd name="connsiteY4" fmla="*/ 3031117 h 3031117"/>
              <a:gd name="connsiteX5" fmla="*/ 0 w 4193303"/>
              <a:gd name="connsiteY5" fmla="*/ 62028 h 3031117"/>
              <a:gd name="connsiteX0" fmla="*/ 0 w 4193303"/>
              <a:gd name="connsiteY0" fmla="*/ 1466586 h 2970668"/>
              <a:gd name="connsiteX1" fmla="*/ 2984713 w 4193303"/>
              <a:gd name="connsiteY1" fmla="*/ 31077 h 2970668"/>
              <a:gd name="connsiteX2" fmla="*/ 4193303 w 4193303"/>
              <a:gd name="connsiteY2" fmla="*/ 1535411 h 2970668"/>
              <a:gd name="connsiteX3" fmla="*/ 4193303 w 4193303"/>
              <a:gd name="connsiteY3" fmla="*/ 2970668 h 2970668"/>
              <a:gd name="connsiteX4" fmla="*/ 0 w 4193303"/>
              <a:gd name="connsiteY4" fmla="*/ 2970668 h 2970668"/>
              <a:gd name="connsiteX5" fmla="*/ 0 w 4193303"/>
              <a:gd name="connsiteY5" fmla="*/ 1466586 h 2970668"/>
              <a:gd name="connsiteX0" fmla="*/ 0 w 4193303"/>
              <a:gd name="connsiteY0" fmla="*/ 1491587 h 2995669"/>
              <a:gd name="connsiteX1" fmla="*/ 2984713 w 4193303"/>
              <a:gd name="connsiteY1" fmla="*/ 56078 h 2995669"/>
              <a:gd name="connsiteX2" fmla="*/ 4193303 w 4193303"/>
              <a:gd name="connsiteY2" fmla="*/ 1560412 h 2995669"/>
              <a:gd name="connsiteX3" fmla="*/ 4193303 w 4193303"/>
              <a:gd name="connsiteY3" fmla="*/ 2995669 h 2995669"/>
              <a:gd name="connsiteX4" fmla="*/ 0 w 4193303"/>
              <a:gd name="connsiteY4" fmla="*/ 2995669 h 2995669"/>
              <a:gd name="connsiteX5" fmla="*/ 0 w 4193303"/>
              <a:gd name="connsiteY5" fmla="*/ 1491587 h 2995669"/>
              <a:gd name="connsiteX0" fmla="*/ 0 w 4193303"/>
              <a:gd name="connsiteY0" fmla="*/ 1441024 h 2945106"/>
              <a:gd name="connsiteX1" fmla="*/ 2984713 w 4193303"/>
              <a:gd name="connsiteY1" fmla="*/ 5515 h 2945106"/>
              <a:gd name="connsiteX2" fmla="*/ 4193303 w 4193303"/>
              <a:gd name="connsiteY2" fmla="*/ 1509849 h 2945106"/>
              <a:gd name="connsiteX3" fmla="*/ 4193303 w 4193303"/>
              <a:gd name="connsiteY3" fmla="*/ 2945106 h 2945106"/>
              <a:gd name="connsiteX4" fmla="*/ 0 w 4193303"/>
              <a:gd name="connsiteY4" fmla="*/ 2945106 h 2945106"/>
              <a:gd name="connsiteX5" fmla="*/ 0 w 4193303"/>
              <a:gd name="connsiteY5" fmla="*/ 1441024 h 2945106"/>
              <a:gd name="connsiteX0" fmla="*/ 0 w 4193303"/>
              <a:gd name="connsiteY0" fmla="*/ 1443792 h 2947874"/>
              <a:gd name="connsiteX1" fmla="*/ 2984713 w 4193303"/>
              <a:gd name="connsiteY1" fmla="*/ 8283 h 2947874"/>
              <a:gd name="connsiteX2" fmla="*/ 4193303 w 4193303"/>
              <a:gd name="connsiteY2" fmla="*/ 1512617 h 2947874"/>
              <a:gd name="connsiteX3" fmla="*/ 4193303 w 4193303"/>
              <a:gd name="connsiteY3" fmla="*/ 2947874 h 2947874"/>
              <a:gd name="connsiteX4" fmla="*/ 0 w 4193303"/>
              <a:gd name="connsiteY4" fmla="*/ 2947874 h 2947874"/>
              <a:gd name="connsiteX5" fmla="*/ 0 w 4193303"/>
              <a:gd name="connsiteY5" fmla="*/ 1443792 h 2947874"/>
              <a:gd name="connsiteX0" fmla="*/ 0 w 4193303"/>
              <a:gd name="connsiteY0" fmla="*/ 1435681 h 2939763"/>
              <a:gd name="connsiteX1" fmla="*/ 2984713 w 4193303"/>
              <a:gd name="connsiteY1" fmla="*/ 172 h 2939763"/>
              <a:gd name="connsiteX2" fmla="*/ 4193303 w 4193303"/>
              <a:gd name="connsiteY2" fmla="*/ 1504506 h 2939763"/>
              <a:gd name="connsiteX3" fmla="*/ 4193303 w 4193303"/>
              <a:gd name="connsiteY3" fmla="*/ 2939763 h 2939763"/>
              <a:gd name="connsiteX4" fmla="*/ 0 w 4193303"/>
              <a:gd name="connsiteY4" fmla="*/ 2939763 h 2939763"/>
              <a:gd name="connsiteX5" fmla="*/ 0 w 4193303"/>
              <a:gd name="connsiteY5" fmla="*/ 1435681 h 2939763"/>
              <a:gd name="connsiteX0" fmla="*/ 0 w 4193303"/>
              <a:gd name="connsiteY0" fmla="*/ 1465167 h 2939752"/>
              <a:gd name="connsiteX1" fmla="*/ 2984713 w 4193303"/>
              <a:gd name="connsiteY1" fmla="*/ 161 h 2939752"/>
              <a:gd name="connsiteX2" fmla="*/ 4193303 w 4193303"/>
              <a:gd name="connsiteY2" fmla="*/ 1504495 h 2939752"/>
              <a:gd name="connsiteX3" fmla="*/ 4193303 w 4193303"/>
              <a:gd name="connsiteY3" fmla="*/ 2939752 h 2939752"/>
              <a:gd name="connsiteX4" fmla="*/ 0 w 4193303"/>
              <a:gd name="connsiteY4" fmla="*/ 2939752 h 2939752"/>
              <a:gd name="connsiteX5" fmla="*/ 0 w 4193303"/>
              <a:gd name="connsiteY5" fmla="*/ 1465167 h 2939752"/>
              <a:gd name="connsiteX0" fmla="*/ 0 w 4193303"/>
              <a:gd name="connsiteY0" fmla="*/ 1465185 h 2939770"/>
              <a:gd name="connsiteX1" fmla="*/ 2984713 w 4193303"/>
              <a:gd name="connsiteY1" fmla="*/ 179 h 2939770"/>
              <a:gd name="connsiteX2" fmla="*/ 4193303 w 4193303"/>
              <a:gd name="connsiteY2" fmla="*/ 1504513 h 2939770"/>
              <a:gd name="connsiteX3" fmla="*/ 4193303 w 4193303"/>
              <a:gd name="connsiteY3" fmla="*/ 2939770 h 2939770"/>
              <a:gd name="connsiteX4" fmla="*/ 0 w 4193303"/>
              <a:gd name="connsiteY4" fmla="*/ 2939770 h 2939770"/>
              <a:gd name="connsiteX5" fmla="*/ 0 w 4193303"/>
              <a:gd name="connsiteY5" fmla="*/ 1465185 h 2939770"/>
              <a:gd name="connsiteX0" fmla="*/ 0 w 4326386"/>
              <a:gd name="connsiteY0" fmla="*/ 1465185 h 2939770"/>
              <a:gd name="connsiteX1" fmla="*/ 2984713 w 4326386"/>
              <a:gd name="connsiteY1" fmla="*/ 179 h 2939770"/>
              <a:gd name="connsiteX2" fmla="*/ 4193303 w 4326386"/>
              <a:gd name="connsiteY2" fmla="*/ 2939770 h 2939770"/>
              <a:gd name="connsiteX3" fmla="*/ 0 w 4326386"/>
              <a:gd name="connsiteY3" fmla="*/ 2939770 h 2939770"/>
              <a:gd name="connsiteX4" fmla="*/ 0 w 4326386"/>
              <a:gd name="connsiteY4" fmla="*/ 1465185 h 2939770"/>
              <a:gd name="connsiteX0" fmla="*/ 0 w 3431858"/>
              <a:gd name="connsiteY0" fmla="*/ 1465185 h 2959435"/>
              <a:gd name="connsiteX1" fmla="*/ 2984713 w 3431858"/>
              <a:gd name="connsiteY1" fmla="*/ 179 h 2959435"/>
              <a:gd name="connsiteX2" fmla="*/ 2974103 w 3431858"/>
              <a:gd name="connsiteY2" fmla="*/ 2959435 h 2959435"/>
              <a:gd name="connsiteX3" fmla="*/ 0 w 3431858"/>
              <a:gd name="connsiteY3" fmla="*/ 2939770 h 2959435"/>
              <a:gd name="connsiteX4" fmla="*/ 0 w 3431858"/>
              <a:gd name="connsiteY4" fmla="*/ 1465185 h 2959435"/>
              <a:gd name="connsiteX0" fmla="*/ 0 w 3285401"/>
              <a:gd name="connsiteY0" fmla="*/ 1465185 h 2959435"/>
              <a:gd name="connsiteX1" fmla="*/ 2984713 w 3285401"/>
              <a:gd name="connsiteY1" fmla="*/ 179 h 2959435"/>
              <a:gd name="connsiteX2" fmla="*/ 2974103 w 3285401"/>
              <a:gd name="connsiteY2" fmla="*/ 2959435 h 2959435"/>
              <a:gd name="connsiteX3" fmla="*/ 0 w 3285401"/>
              <a:gd name="connsiteY3" fmla="*/ 2939770 h 2959435"/>
              <a:gd name="connsiteX4" fmla="*/ 0 w 3285401"/>
              <a:gd name="connsiteY4" fmla="*/ 1465185 h 2959435"/>
              <a:gd name="connsiteX0" fmla="*/ 0 w 2984713"/>
              <a:gd name="connsiteY0" fmla="*/ 1465185 h 2959435"/>
              <a:gd name="connsiteX1" fmla="*/ 2984713 w 2984713"/>
              <a:gd name="connsiteY1" fmla="*/ 179 h 2959435"/>
              <a:gd name="connsiteX2" fmla="*/ 2974103 w 2984713"/>
              <a:gd name="connsiteY2" fmla="*/ 2959435 h 2959435"/>
              <a:gd name="connsiteX3" fmla="*/ 0 w 2984713"/>
              <a:gd name="connsiteY3" fmla="*/ 2939770 h 2959435"/>
              <a:gd name="connsiteX4" fmla="*/ 0 w 2984713"/>
              <a:gd name="connsiteY4" fmla="*/ 1465185 h 2959435"/>
              <a:gd name="connsiteX0" fmla="*/ 0 w 2984713"/>
              <a:gd name="connsiteY0" fmla="*/ 1465185 h 2949910"/>
              <a:gd name="connsiteX1" fmla="*/ 2984713 w 2984713"/>
              <a:gd name="connsiteY1" fmla="*/ 179 h 2949910"/>
              <a:gd name="connsiteX2" fmla="*/ 2945528 w 2984713"/>
              <a:gd name="connsiteY2" fmla="*/ 2949910 h 2949910"/>
              <a:gd name="connsiteX3" fmla="*/ 0 w 2984713"/>
              <a:gd name="connsiteY3" fmla="*/ 2939770 h 2949910"/>
              <a:gd name="connsiteX4" fmla="*/ 0 w 2984713"/>
              <a:gd name="connsiteY4" fmla="*/ 1465185 h 2949910"/>
              <a:gd name="connsiteX0" fmla="*/ 0 w 2949788"/>
              <a:gd name="connsiteY0" fmla="*/ 1468358 h 2953083"/>
              <a:gd name="connsiteX1" fmla="*/ 2949788 w 2949788"/>
              <a:gd name="connsiteY1" fmla="*/ 177 h 2953083"/>
              <a:gd name="connsiteX2" fmla="*/ 2945528 w 2949788"/>
              <a:gd name="connsiteY2" fmla="*/ 2953083 h 2953083"/>
              <a:gd name="connsiteX3" fmla="*/ 0 w 2949788"/>
              <a:gd name="connsiteY3" fmla="*/ 2942943 h 2953083"/>
              <a:gd name="connsiteX4" fmla="*/ 0 w 2949788"/>
              <a:gd name="connsiteY4" fmla="*/ 1468358 h 2953083"/>
              <a:gd name="connsiteX0" fmla="*/ 0 w 2949788"/>
              <a:gd name="connsiteY0" fmla="*/ 1468358 h 2953083"/>
              <a:gd name="connsiteX1" fmla="*/ 2949788 w 2949788"/>
              <a:gd name="connsiteY1" fmla="*/ 177 h 2953083"/>
              <a:gd name="connsiteX2" fmla="*/ 2945528 w 2949788"/>
              <a:gd name="connsiteY2" fmla="*/ 2953083 h 2953083"/>
              <a:gd name="connsiteX3" fmla="*/ 0 w 2949788"/>
              <a:gd name="connsiteY3" fmla="*/ 2942943 h 2953083"/>
              <a:gd name="connsiteX4" fmla="*/ 0 w 2949788"/>
              <a:gd name="connsiteY4" fmla="*/ 1468358 h 295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9788" h="2953083">
                <a:moveTo>
                  <a:pt x="0" y="1468358"/>
                </a:moveTo>
                <a:cubicBezTo>
                  <a:pt x="742541" y="386809"/>
                  <a:pt x="2010601" y="-9655"/>
                  <a:pt x="2949788" y="177"/>
                </a:cubicBezTo>
                <a:cubicBezTo>
                  <a:pt x="2940749" y="767051"/>
                  <a:pt x="2912039" y="1519254"/>
                  <a:pt x="2945528" y="2953083"/>
                </a:cubicBezTo>
                <a:lnTo>
                  <a:pt x="0" y="2942943"/>
                </a:lnTo>
                <a:lnTo>
                  <a:pt x="0" y="1468358"/>
                </a:lnTo>
                <a:close/>
              </a:path>
            </a:pathLst>
          </a:custGeom>
          <a:pattFill prst="wdUpDiag">
            <a:fgClr>
              <a:srgbClr val="3C5A59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кутник 14">
            <a:extLst>
              <a:ext uri="{FF2B5EF4-FFF2-40B4-BE49-F238E27FC236}">
                <a16:creationId xmlns:a16="http://schemas.microsoft.com/office/drawing/2014/main" id="{C9809E8D-105E-4F3C-B48A-4DC23388B367}"/>
              </a:ext>
            </a:extLst>
          </p:cNvPr>
          <p:cNvSpPr/>
          <p:nvPr/>
        </p:nvSpPr>
        <p:spPr>
          <a:xfrm>
            <a:off x="3982064" y="1917290"/>
            <a:ext cx="1247915" cy="2954430"/>
          </a:xfrm>
          <a:custGeom>
            <a:avLst/>
            <a:gdLst>
              <a:gd name="connsiteX0" fmla="*/ 0 w 1247915"/>
              <a:gd name="connsiteY0" fmla="*/ 0 h 2969088"/>
              <a:gd name="connsiteX1" fmla="*/ 1247915 w 1247915"/>
              <a:gd name="connsiteY1" fmla="*/ 0 h 2969088"/>
              <a:gd name="connsiteX2" fmla="*/ 1247915 w 1247915"/>
              <a:gd name="connsiteY2" fmla="*/ 2969088 h 2969088"/>
              <a:gd name="connsiteX3" fmla="*/ 0 w 1247915"/>
              <a:gd name="connsiteY3" fmla="*/ 2969088 h 2969088"/>
              <a:gd name="connsiteX4" fmla="*/ 0 w 1247915"/>
              <a:gd name="connsiteY4" fmla="*/ 0 h 2969088"/>
              <a:gd name="connsiteX0" fmla="*/ 0 w 1247915"/>
              <a:gd name="connsiteY0" fmla="*/ 0 h 2969088"/>
              <a:gd name="connsiteX1" fmla="*/ 1247915 w 1247915"/>
              <a:gd name="connsiteY1" fmla="*/ 1534160 h 2969088"/>
              <a:gd name="connsiteX2" fmla="*/ 1247915 w 1247915"/>
              <a:gd name="connsiteY2" fmla="*/ 2969088 h 2969088"/>
              <a:gd name="connsiteX3" fmla="*/ 0 w 1247915"/>
              <a:gd name="connsiteY3" fmla="*/ 2969088 h 2969088"/>
              <a:gd name="connsiteX4" fmla="*/ 0 w 1247915"/>
              <a:gd name="connsiteY4" fmla="*/ 0 h 2969088"/>
              <a:gd name="connsiteX0" fmla="*/ 0 w 1247915"/>
              <a:gd name="connsiteY0" fmla="*/ 0 h 2969088"/>
              <a:gd name="connsiteX1" fmla="*/ 1247915 w 1247915"/>
              <a:gd name="connsiteY1" fmla="*/ 1534160 h 2969088"/>
              <a:gd name="connsiteX2" fmla="*/ 1247915 w 1247915"/>
              <a:gd name="connsiteY2" fmla="*/ 2969088 h 2969088"/>
              <a:gd name="connsiteX3" fmla="*/ 0 w 1247915"/>
              <a:gd name="connsiteY3" fmla="*/ 2969088 h 2969088"/>
              <a:gd name="connsiteX4" fmla="*/ 0 w 1247915"/>
              <a:gd name="connsiteY4" fmla="*/ 0 h 2969088"/>
              <a:gd name="connsiteX0" fmla="*/ 0 w 1247915"/>
              <a:gd name="connsiteY0" fmla="*/ 0 h 2969088"/>
              <a:gd name="connsiteX1" fmla="*/ 1247915 w 1247915"/>
              <a:gd name="connsiteY1" fmla="*/ 1534160 h 2969088"/>
              <a:gd name="connsiteX2" fmla="*/ 1247915 w 1247915"/>
              <a:gd name="connsiteY2" fmla="*/ 2969088 h 2969088"/>
              <a:gd name="connsiteX3" fmla="*/ 0 w 1247915"/>
              <a:gd name="connsiteY3" fmla="*/ 2969088 h 2969088"/>
              <a:gd name="connsiteX4" fmla="*/ 0 w 1247915"/>
              <a:gd name="connsiteY4" fmla="*/ 0 h 2969088"/>
              <a:gd name="connsiteX0" fmla="*/ 0 w 1247915"/>
              <a:gd name="connsiteY0" fmla="*/ 0 h 2969088"/>
              <a:gd name="connsiteX1" fmla="*/ 1247915 w 1247915"/>
              <a:gd name="connsiteY1" fmla="*/ 1513840 h 2969088"/>
              <a:gd name="connsiteX2" fmla="*/ 1247915 w 1247915"/>
              <a:gd name="connsiteY2" fmla="*/ 2969088 h 2969088"/>
              <a:gd name="connsiteX3" fmla="*/ 0 w 1247915"/>
              <a:gd name="connsiteY3" fmla="*/ 2969088 h 2969088"/>
              <a:gd name="connsiteX4" fmla="*/ 0 w 1247915"/>
              <a:gd name="connsiteY4" fmla="*/ 0 h 2969088"/>
              <a:gd name="connsiteX0" fmla="*/ 0 w 1247915"/>
              <a:gd name="connsiteY0" fmla="*/ 0 h 2969088"/>
              <a:gd name="connsiteX1" fmla="*/ 1247915 w 1247915"/>
              <a:gd name="connsiteY1" fmla="*/ 1513840 h 2969088"/>
              <a:gd name="connsiteX2" fmla="*/ 1247915 w 1247915"/>
              <a:gd name="connsiteY2" fmla="*/ 2969088 h 2969088"/>
              <a:gd name="connsiteX3" fmla="*/ 0 w 1247915"/>
              <a:gd name="connsiteY3" fmla="*/ 2969088 h 2969088"/>
              <a:gd name="connsiteX4" fmla="*/ 0 w 1247915"/>
              <a:gd name="connsiteY4" fmla="*/ 0 h 2969088"/>
              <a:gd name="connsiteX0" fmla="*/ 0 w 1247915"/>
              <a:gd name="connsiteY0" fmla="*/ 0 h 2969088"/>
              <a:gd name="connsiteX1" fmla="*/ 1247915 w 1247915"/>
              <a:gd name="connsiteY1" fmla="*/ 1513840 h 2969088"/>
              <a:gd name="connsiteX2" fmla="*/ 1247915 w 1247915"/>
              <a:gd name="connsiteY2" fmla="*/ 2969088 h 2969088"/>
              <a:gd name="connsiteX3" fmla="*/ 0 w 1247915"/>
              <a:gd name="connsiteY3" fmla="*/ 2969088 h 2969088"/>
              <a:gd name="connsiteX4" fmla="*/ 0 w 1247915"/>
              <a:gd name="connsiteY4" fmla="*/ 0 h 2969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7915" h="2969088">
                <a:moveTo>
                  <a:pt x="0" y="0"/>
                </a:moveTo>
                <a:cubicBezTo>
                  <a:pt x="197532" y="239627"/>
                  <a:pt x="522063" y="986432"/>
                  <a:pt x="1247915" y="1513840"/>
                </a:cubicBezTo>
                <a:lnTo>
                  <a:pt x="1247915" y="2969088"/>
                </a:lnTo>
                <a:lnTo>
                  <a:pt x="0" y="2969088"/>
                </a:lnTo>
                <a:lnTo>
                  <a:pt x="0" y="0"/>
                </a:lnTo>
                <a:close/>
              </a:path>
            </a:pathLst>
          </a:custGeom>
          <a:pattFill prst="wdUpDiag">
            <a:fgClr>
              <a:srgbClr val="B1510F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олілінія: фігура 8">
            <a:extLst>
              <a:ext uri="{FF2B5EF4-FFF2-40B4-BE49-F238E27FC236}">
                <a16:creationId xmlns:a16="http://schemas.microsoft.com/office/drawing/2014/main" id="{98454913-0D32-41EA-97AB-1CC509824635}"/>
              </a:ext>
            </a:extLst>
          </p:cNvPr>
          <p:cNvSpPr/>
          <p:nvPr/>
        </p:nvSpPr>
        <p:spPr>
          <a:xfrm>
            <a:off x="3961623" y="1907458"/>
            <a:ext cx="1268361" cy="1543664"/>
          </a:xfrm>
          <a:custGeom>
            <a:avLst/>
            <a:gdLst>
              <a:gd name="connsiteX0" fmla="*/ 0 w 1268361"/>
              <a:gd name="connsiteY0" fmla="*/ 0 h 1543664"/>
              <a:gd name="connsiteX1" fmla="*/ 1268361 w 1268361"/>
              <a:gd name="connsiteY1" fmla="*/ 1543664 h 1543664"/>
              <a:gd name="connsiteX0" fmla="*/ 0 w 1268361"/>
              <a:gd name="connsiteY0" fmla="*/ 0 h 1543664"/>
              <a:gd name="connsiteX1" fmla="*/ 511277 w 1268361"/>
              <a:gd name="connsiteY1" fmla="*/ 825909 h 1543664"/>
              <a:gd name="connsiteX2" fmla="*/ 1268361 w 1268361"/>
              <a:gd name="connsiteY2" fmla="*/ 1543664 h 1543664"/>
              <a:gd name="connsiteX0" fmla="*/ 0 w 1268361"/>
              <a:gd name="connsiteY0" fmla="*/ 0 h 1543664"/>
              <a:gd name="connsiteX1" fmla="*/ 511277 w 1268361"/>
              <a:gd name="connsiteY1" fmla="*/ 825909 h 1543664"/>
              <a:gd name="connsiteX2" fmla="*/ 1268361 w 1268361"/>
              <a:gd name="connsiteY2" fmla="*/ 1543664 h 1543664"/>
              <a:gd name="connsiteX0" fmla="*/ 0 w 1268361"/>
              <a:gd name="connsiteY0" fmla="*/ 0 h 1543664"/>
              <a:gd name="connsiteX1" fmla="*/ 521109 w 1268361"/>
              <a:gd name="connsiteY1" fmla="*/ 825909 h 1543664"/>
              <a:gd name="connsiteX2" fmla="*/ 1268361 w 1268361"/>
              <a:gd name="connsiteY2" fmla="*/ 1543664 h 1543664"/>
              <a:gd name="connsiteX0" fmla="*/ 0 w 1268361"/>
              <a:gd name="connsiteY0" fmla="*/ 0 h 1543664"/>
              <a:gd name="connsiteX1" fmla="*/ 521109 w 1268361"/>
              <a:gd name="connsiteY1" fmla="*/ 825909 h 1543664"/>
              <a:gd name="connsiteX2" fmla="*/ 1268361 w 1268361"/>
              <a:gd name="connsiteY2" fmla="*/ 1543664 h 1543664"/>
              <a:gd name="connsiteX0" fmla="*/ 0 w 1268361"/>
              <a:gd name="connsiteY0" fmla="*/ 0 h 1543664"/>
              <a:gd name="connsiteX1" fmla="*/ 560438 w 1268361"/>
              <a:gd name="connsiteY1" fmla="*/ 825909 h 1543664"/>
              <a:gd name="connsiteX2" fmla="*/ 1268361 w 1268361"/>
              <a:gd name="connsiteY2" fmla="*/ 1543664 h 1543664"/>
              <a:gd name="connsiteX0" fmla="*/ 0 w 1268361"/>
              <a:gd name="connsiteY0" fmla="*/ 0 h 1543664"/>
              <a:gd name="connsiteX1" fmla="*/ 560438 w 1268361"/>
              <a:gd name="connsiteY1" fmla="*/ 825909 h 1543664"/>
              <a:gd name="connsiteX2" fmla="*/ 1268361 w 1268361"/>
              <a:gd name="connsiteY2" fmla="*/ 1543664 h 1543664"/>
              <a:gd name="connsiteX0" fmla="*/ 0 w 1268361"/>
              <a:gd name="connsiteY0" fmla="*/ 0 h 1543664"/>
              <a:gd name="connsiteX1" fmla="*/ 560438 w 1268361"/>
              <a:gd name="connsiteY1" fmla="*/ 825909 h 1543664"/>
              <a:gd name="connsiteX2" fmla="*/ 1268361 w 1268361"/>
              <a:gd name="connsiteY2" fmla="*/ 1543664 h 154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8361" h="1543664">
                <a:moveTo>
                  <a:pt x="0" y="0"/>
                </a:moveTo>
                <a:cubicBezTo>
                  <a:pt x="222864" y="222865"/>
                  <a:pt x="317909" y="553883"/>
                  <a:pt x="560438" y="825909"/>
                </a:cubicBezTo>
                <a:cubicBezTo>
                  <a:pt x="796412" y="1153652"/>
                  <a:pt x="1032387" y="1304412"/>
                  <a:pt x="1268361" y="1543664"/>
                </a:cubicBezTo>
              </a:path>
            </a:pathLst>
          </a:custGeom>
          <a:noFill/>
          <a:ln w="5715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Міркуємо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" name="Пряма зі стрілкою 7">
            <a:extLst>
              <a:ext uri="{FF2B5EF4-FFF2-40B4-BE49-F238E27FC236}">
                <a16:creationId xmlns:a16="http://schemas.microsoft.com/office/drawing/2014/main" id="{A89E3F66-5B7B-49F2-BC3A-21C0CDDC4B64}"/>
              </a:ext>
            </a:extLst>
          </p:cNvPr>
          <p:cNvCxnSpPr>
            <a:cxnSpLocks/>
          </p:cNvCxnSpPr>
          <p:nvPr/>
        </p:nvCxnSpPr>
        <p:spPr>
          <a:xfrm flipV="1">
            <a:off x="618810" y="866273"/>
            <a:ext cx="0" cy="4533500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 сполучна лінія 20">
            <a:extLst>
              <a:ext uri="{FF2B5EF4-FFF2-40B4-BE49-F238E27FC236}">
                <a16:creationId xmlns:a16="http://schemas.microsoft.com/office/drawing/2014/main" id="{908E18E3-22E6-4077-8E1A-D6C3FF010085}"/>
              </a:ext>
            </a:extLst>
          </p:cNvPr>
          <p:cNvCxnSpPr>
            <a:cxnSpLocks/>
          </p:cNvCxnSpPr>
          <p:nvPr/>
        </p:nvCxnSpPr>
        <p:spPr>
          <a:xfrm>
            <a:off x="5229984" y="3429000"/>
            <a:ext cx="0" cy="1447547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 зі стрілкою 17">
            <a:extLst>
              <a:ext uri="{FF2B5EF4-FFF2-40B4-BE49-F238E27FC236}">
                <a16:creationId xmlns:a16="http://schemas.microsoft.com/office/drawing/2014/main" id="{C3A59380-E4F0-44F5-AA30-5588D3CFF33D}"/>
              </a:ext>
            </a:extLst>
          </p:cNvPr>
          <p:cNvCxnSpPr>
            <a:cxnSpLocks/>
          </p:cNvCxnSpPr>
          <p:nvPr/>
        </p:nvCxnSpPr>
        <p:spPr>
          <a:xfrm rot="5400000" flipV="1">
            <a:off x="2934308" y="2145141"/>
            <a:ext cx="0" cy="5466735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 сполучна лінія 28">
            <a:extLst>
              <a:ext uri="{FF2B5EF4-FFF2-40B4-BE49-F238E27FC236}">
                <a16:creationId xmlns:a16="http://schemas.microsoft.com/office/drawing/2014/main" id="{33720781-93A4-43A8-A919-36463322973C}"/>
              </a:ext>
            </a:extLst>
          </p:cNvPr>
          <p:cNvCxnSpPr>
            <a:cxnSpLocks/>
          </p:cNvCxnSpPr>
          <p:nvPr/>
        </p:nvCxnSpPr>
        <p:spPr>
          <a:xfrm>
            <a:off x="1022553" y="3429000"/>
            <a:ext cx="0" cy="1447547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8100E432-F647-4D3C-B2D1-BE237F9416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38" name="Прямоугольник 7">
            <a:extLst>
              <a:ext uri="{FF2B5EF4-FFF2-40B4-BE49-F238E27FC236}">
                <a16:creationId xmlns:a16="http://schemas.microsoft.com/office/drawing/2014/main" id="{AEAAAB17-B93F-4A8F-9F39-85308AFD470F}"/>
              </a:ext>
            </a:extLst>
          </p:cNvPr>
          <p:cNvSpPr/>
          <p:nvPr/>
        </p:nvSpPr>
        <p:spPr>
          <a:xfrm>
            <a:off x="5095490" y="5725893"/>
            <a:ext cx="6118642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якою формулою можемо знайти площу цієї фігури?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DF6F08-C6F8-4B7C-A759-0D839B683920}"/>
                  </a:ext>
                </a:extLst>
              </p:cNvPr>
              <p:cNvSpPr txBox="1"/>
              <p:nvPr/>
            </p:nvSpPr>
            <p:spPr>
              <a:xfrm>
                <a:off x="69465" y="6634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DF6F08-C6F8-4B7C-A759-0D839B6839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65" y="663453"/>
                <a:ext cx="47028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4BAB61D9-BBA3-4D15-8B70-245AB03B4386}"/>
                  </a:ext>
                </a:extLst>
              </p:cNvPr>
              <p:cNvSpPr txBox="1"/>
              <p:nvPr/>
            </p:nvSpPr>
            <p:spPr>
              <a:xfrm>
                <a:off x="5444149" y="487850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4BAB61D9-BBA3-4D15-8B70-245AB03B43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149" y="4878503"/>
                <a:ext cx="470289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523109-2188-480D-99AC-F6B9E9B3934E}"/>
                  </a:ext>
                </a:extLst>
              </p:cNvPr>
              <p:cNvSpPr txBox="1"/>
              <p:nvPr/>
            </p:nvSpPr>
            <p:spPr>
              <a:xfrm>
                <a:off x="108993" y="4937298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𝑶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523109-2188-480D-99AC-F6B9E9B393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993" y="4937298"/>
                <a:ext cx="470289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9E15D3B-D4FF-4417-86CC-AE7D3F9C304A}"/>
                  </a:ext>
                </a:extLst>
              </p:cNvPr>
              <p:cNvSpPr txBox="1"/>
              <p:nvPr/>
            </p:nvSpPr>
            <p:spPr>
              <a:xfrm>
                <a:off x="787408" y="48765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9E15D3B-D4FF-4417-86CC-AE7D3F9C3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408" y="4876553"/>
                <a:ext cx="470289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B91CE16-2F8A-4610-ADE9-8CC31C8969EF}"/>
                  </a:ext>
                </a:extLst>
              </p:cNvPr>
              <p:cNvSpPr txBox="1"/>
              <p:nvPr/>
            </p:nvSpPr>
            <p:spPr>
              <a:xfrm>
                <a:off x="4994840" y="48765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B91CE16-2F8A-4610-ADE9-8CC31C8969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4840" y="4876553"/>
                <a:ext cx="470289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3889266-E040-4382-85E8-9D6E8368880B}"/>
                  </a:ext>
                </a:extLst>
              </p:cNvPr>
              <p:cNvSpPr txBox="1"/>
              <p:nvPr/>
            </p:nvSpPr>
            <p:spPr>
              <a:xfrm rot="20022059">
                <a:off x="1127127" y="1705390"/>
                <a:ext cx="18705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3889266-E040-4382-85E8-9D6E836888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0022059">
                <a:off x="1127127" y="1705390"/>
                <a:ext cx="1870541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Прямоугольник 7">
                <a:extLst>
                  <a:ext uri="{FF2B5EF4-FFF2-40B4-BE49-F238E27FC236}">
                    <a16:creationId xmlns:a16="http://schemas.microsoft.com/office/drawing/2014/main" id="{6F28707E-732B-428B-8855-8DDB5C19C5D6}"/>
                  </a:ext>
                </a:extLst>
              </p:cNvPr>
              <p:cNvSpPr/>
              <p:nvPr/>
            </p:nvSpPr>
            <p:spPr>
              <a:xfrm>
                <a:off x="6231613" y="1937114"/>
                <a:ext cx="5099533" cy="1436099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𝑺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𝒄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𝒄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𝒈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4" name="Прямоугольник 7">
                <a:extLst>
                  <a:ext uri="{FF2B5EF4-FFF2-40B4-BE49-F238E27FC236}">
                    <a16:creationId xmlns:a16="http://schemas.microsoft.com/office/drawing/2014/main" id="{6F28707E-732B-428B-8855-8DDB5C19C5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1613" y="1937114"/>
                <a:ext cx="5099533" cy="143609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Прямокутник: округлені кути 25">
            <a:extLst>
              <a:ext uri="{FF2B5EF4-FFF2-40B4-BE49-F238E27FC236}">
                <a16:creationId xmlns:a16="http://schemas.microsoft.com/office/drawing/2014/main" id="{8E2AFFBA-C927-4653-B65D-2B4F6849AB03}"/>
              </a:ext>
            </a:extLst>
          </p:cNvPr>
          <p:cNvSpPr/>
          <p:nvPr/>
        </p:nvSpPr>
        <p:spPr>
          <a:xfrm>
            <a:off x="2230651" y="3334338"/>
            <a:ext cx="2042216" cy="79333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FBD0CE4-C8CC-4F48-89D9-86C526CACFF6}"/>
                  </a:ext>
                </a:extLst>
              </p:cNvPr>
              <p:cNvSpPr txBox="1"/>
              <p:nvPr/>
            </p:nvSpPr>
            <p:spPr>
              <a:xfrm>
                <a:off x="2537470" y="3418806"/>
                <a:ext cx="139566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36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 −?</m:t>
                      </m:r>
                    </m:oMath>
                  </m:oMathPara>
                </a14:m>
                <a:endParaRPr lang="uk-UA" sz="20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FBD0CE4-C8CC-4F48-89D9-86C526CACF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7470" y="3418806"/>
                <a:ext cx="1395664" cy="64633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олілінія: фігура 5">
            <a:extLst>
              <a:ext uri="{FF2B5EF4-FFF2-40B4-BE49-F238E27FC236}">
                <a16:creationId xmlns:a16="http://schemas.microsoft.com/office/drawing/2014/main" id="{6A607EDC-211B-498E-A5B2-C15274473A97}"/>
              </a:ext>
            </a:extLst>
          </p:cNvPr>
          <p:cNvSpPr/>
          <p:nvPr/>
        </p:nvSpPr>
        <p:spPr>
          <a:xfrm>
            <a:off x="1022553" y="1917290"/>
            <a:ext cx="2959511" cy="1524001"/>
          </a:xfrm>
          <a:custGeom>
            <a:avLst/>
            <a:gdLst>
              <a:gd name="connsiteX0" fmla="*/ 0 w 2939846"/>
              <a:gd name="connsiteY0" fmla="*/ 1543665 h 1543665"/>
              <a:gd name="connsiteX1" fmla="*/ 2939846 w 2939846"/>
              <a:gd name="connsiteY1" fmla="*/ 0 h 1543665"/>
              <a:gd name="connsiteX0" fmla="*/ 0 w 2939846"/>
              <a:gd name="connsiteY0" fmla="*/ 1543665 h 1543665"/>
              <a:gd name="connsiteX1" fmla="*/ 1101213 w 2939846"/>
              <a:gd name="connsiteY1" fmla="*/ 501445 h 1543665"/>
              <a:gd name="connsiteX2" fmla="*/ 2939846 w 2939846"/>
              <a:gd name="connsiteY2" fmla="*/ 0 h 1543665"/>
              <a:gd name="connsiteX0" fmla="*/ 0 w 2939846"/>
              <a:gd name="connsiteY0" fmla="*/ 1543665 h 1543665"/>
              <a:gd name="connsiteX1" fmla="*/ 1101213 w 2939846"/>
              <a:gd name="connsiteY1" fmla="*/ 501445 h 1543665"/>
              <a:gd name="connsiteX2" fmla="*/ 2939846 w 2939846"/>
              <a:gd name="connsiteY2" fmla="*/ 0 h 1543665"/>
              <a:gd name="connsiteX0" fmla="*/ 0 w 2939846"/>
              <a:gd name="connsiteY0" fmla="*/ 1543665 h 1543665"/>
              <a:gd name="connsiteX1" fmla="*/ 1101213 w 2939846"/>
              <a:gd name="connsiteY1" fmla="*/ 501445 h 1543665"/>
              <a:gd name="connsiteX2" fmla="*/ 2939846 w 2939846"/>
              <a:gd name="connsiteY2" fmla="*/ 0 h 1543665"/>
              <a:gd name="connsiteX0" fmla="*/ 0 w 2939846"/>
              <a:gd name="connsiteY0" fmla="*/ 1543665 h 1543665"/>
              <a:gd name="connsiteX1" fmla="*/ 1101213 w 2939846"/>
              <a:gd name="connsiteY1" fmla="*/ 501445 h 1543665"/>
              <a:gd name="connsiteX2" fmla="*/ 2939846 w 2939846"/>
              <a:gd name="connsiteY2" fmla="*/ 0 h 1543665"/>
              <a:gd name="connsiteX0" fmla="*/ 0 w 2939846"/>
              <a:gd name="connsiteY0" fmla="*/ 1543665 h 1543665"/>
              <a:gd name="connsiteX1" fmla="*/ 1101213 w 2939846"/>
              <a:gd name="connsiteY1" fmla="*/ 501445 h 1543665"/>
              <a:gd name="connsiteX2" fmla="*/ 2939846 w 2939846"/>
              <a:gd name="connsiteY2" fmla="*/ 0 h 1543665"/>
              <a:gd name="connsiteX0" fmla="*/ 0 w 2959511"/>
              <a:gd name="connsiteY0" fmla="*/ 1524001 h 1524001"/>
              <a:gd name="connsiteX1" fmla="*/ 1120878 w 2959511"/>
              <a:gd name="connsiteY1" fmla="*/ 501445 h 1524001"/>
              <a:gd name="connsiteX2" fmla="*/ 2959511 w 2959511"/>
              <a:gd name="connsiteY2" fmla="*/ 0 h 152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9511" h="1524001">
                <a:moveTo>
                  <a:pt x="0" y="1524001"/>
                </a:moveTo>
                <a:cubicBezTo>
                  <a:pt x="199923" y="1261808"/>
                  <a:pt x="380181" y="881626"/>
                  <a:pt x="1120878" y="501445"/>
                </a:cubicBezTo>
                <a:cubicBezTo>
                  <a:pt x="1999226" y="68826"/>
                  <a:pt x="2366298" y="68825"/>
                  <a:pt x="2959511" y="0"/>
                </a:cubicBezTo>
              </a:path>
            </a:pathLst>
          </a:custGeom>
          <a:noFill/>
          <a:ln w="5715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30" name="Пряма сполучна лінія 29">
            <a:extLst>
              <a:ext uri="{FF2B5EF4-FFF2-40B4-BE49-F238E27FC236}">
                <a16:creationId xmlns:a16="http://schemas.microsoft.com/office/drawing/2014/main" id="{B1ECDAC2-A31F-4853-BA7E-265126841000}"/>
              </a:ext>
            </a:extLst>
          </p:cNvPr>
          <p:cNvCxnSpPr>
            <a:cxnSpLocks/>
          </p:cNvCxnSpPr>
          <p:nvPr/>
        </p:nvCxnSpPr>
        <p:spPr>
          <a:xfrm>
            <a:off x="3982064" y="1907458"/>
            <a:ext cx="0" cy="2969089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5DB297C-03BD-4868-A455-7DBAB2A89406}"/>
                  </a:ext>
                </a:extLst>
              </p:cNvPr>
              <p:cNvSpPr txBox="1"/>
              <p:nvPr/>
            </p:nvSpPr>
            <p:spPr>
              <a:xfrm rot="2735254">
                <a:off x="4077279" y="2219604"/>
                <a:ext cx="18705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𝒈</m:t>
                      </m:r>
                      <m:d>
                        <m:dPr>
                          <m:ctrlP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5DB297C-03BD-4868-A455-7DBAB2A894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735254">
                <a:off x="4077279" y="2219604"/>
                <a:ext cx="1870541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7F4AB41-8109-497A-A373-6B90FE3CAAED}"/>
                  </a:ext>
                </a:extLst>
              </p:cNvPr>
              <p:cNvSpPr txBox="1"/>
              <p:nvPr/>
            </p:nvSpPr>
            <p:spPr>
              <a:xfrm>
                <a:off x="3722511" y="487850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7F4AB41-8109-497A-A373-6B90FE3CAA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2511" y="4878503"/>
                <a:ext cx="470289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59772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B1510F"/>
                                      </p:to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1510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32" grpId="0" animBg="1"/>
      <p:bldP spid="15" grpId="0" animBg="1"/>
      <p:bldP spid="9" grpId="0" animBg="1"/>
      <p:bldP spid="4" grpId="0"/>
      <p:bldP spid="38" grpId="0" animBg="1"/>
      <p:bldP spid="38" grpId="1" animBg="1"/>
      <p:bldP spid="28" grpId="0"/>
      <p:bldP spid="39" grpId="0"/>
      <p:bldP spid="40" grpId="0"/>
      <p:bldP spid="41" grpId="0"/>
      <p:bldP spid="42" grpId="0"/>
      <p:bldP spid="43" grpId="0"/>
      <p:bldP spid="44" grpId="0" animBg="1"/>
      <p:bldP spid="26" grpId="0" animBg="1"/>
      <p:bldP spid="27" grpId="0"/>
      <p:bldP spid="6" grpId="0" animBg="1"/>
      <p:bldP spid="31" grpId="0"/>
      <p:bldP spid="31" grpId="1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кутник 28">
                <a:extLst>
                  <a:ext uri="{FF2B5EF4-FFF2-40B4-BE49-F238E27FC236}">
                    <a16:creationId xmlns:a16="http://schemas.microsoft.com/office/drawing/2014/main" id="{AD78486B-9353-4B07-B9C4-42C45AAEB868}"/>
                  </a:ext>
                </a:extLst>
              </p:cNvPr>
              <p:cNvSpPr/>
              <p:nvPr/>
            </p:nvSpPr>
            <p:spPr>
              <a:xfrm>
                <a:off x="6677515" y="1936164"/>
                <a:ext cx="2336596" cy="1436099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𝑺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4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29" name="Прямокутник 28">
                <a:extLst>
                  <a:ext uri="{FF2B5EF4-FFF2-40B4-BE49-F238E27FC236}">
                    <a16:creationId xmlns:a16="http://schemas.microsoft.com/office/drawing/2014/main" id="{AD78486B-9353-4B07-B9C4-42C45AAEB8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7515" y="1936164"/>
                <a:ext cx="2336596" cy="14360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кутник 11">
            <a:extLst>
              <a:ext uri="{FF2B5EF4-FFF2-40B4-BE49-F238E27FC236}">
                <a16:creationId xmlns:a16="http://schemas.microsoft.com/office/drawing/2014/main" id="{896C8A17-49EC-4D61-B7A6-959ACBD32E0A}"/>
              </a:ext>
            </a:extLst>
          </p:cNvPr>
          <p:cNvSpPr/>
          <p:nvPr/>
        </p:nvSpPr>
        <p:spPr>
          <a:xfrm>
            <a:off x="1036681" y="2035279"/>
            <a:ext cx="3840119" cy="2843276"/>
          </a:xfrm>
          <a:custGeom>
            <a:avLst/>
            <a:gdLst>
              <a:gd name="connsiteX0" fmla="*/ 0 w 3840119"/>
              <a:gd name="connsiteY0" fmla="*/ 0 h 2833116"/>
              <a:gd name="connsiteX1" fmla="*/ 3840119 w 3840119"/>
              <a:gd name="connsiteY1" fmla="*/ 0 h 2833116"/>
              <a:gd name="connsiteX2" fmla="*/ 3840119 w 3840119"/>
              <a:gd name="connsiteY2" fmla="*/ 2833116 h 2833116"/>
              <a:gd name="connsiteX3" fmla="*/ 0 w 3840119"/>
              <a:gd name="connsiteY3" fmla="*/ 2833116 h 2833116"/>
              <a:gd name="connsiteX4" fmla="*/ 0 w 3840119"/>
              <a:gd name="connsiteY4" fmla="*/ 0 h 2833116"/>
              <a:gd name="connsiteX0" fmla="*/ 1168400 w 3840119"/>
              <a:gd name="connsiteY0" fmla="*/ 736600 h 2833116"/>
              <a:gd name="connsiteX1" fmla="*/ 3840119 w 3840119"/>
              <a:gd name="connsiteY1" fmla="*/ 0 h 2833116"/>
              <a:gd name="connsiteX2" fmla="*/ 3840119 w 3840119"/>
              <a:gd name="connsiteY2" fmla="*/ 2833116 h 2833116"/>
              <a:gd name="connsiteX3" fmla="*/ 0 w 3840119"/>
              <a:gd name="connsiteY3" fmla="*/ 2833116 h 2833116"/>
              <a:gd name="connsiteX4" fmla="*/ 1168400 w 3840119"/>
              <a:gd name="connsiteY4" fmla="*/ 736600 h 2833116"/>
              <a:gd name="connsiteX0" fmla="*/ 1168400 w 3840119"/>
              <a:gd name="connsiteY0" fmla="*/ 736600 h 2833116"/>
              <a:gd name="connsiteX1" fmla="*/ 3840119 w 3840119"/>
              <a:gd name="connsiteY1" fmla="*/ 0 h 2833116"/>
              <a:gd name="connsiteX2" fmla="*/ 3840119 w 3840119"/>
              <a:gd name="connsiteY2" fmla="*/ 2833116 h 2833116"/>
              <a:gd name="connsiteX3" fmla="*/ 0 w 3840119"/>
              <a:gd name="connsiteY3" fmla="*/ 2833116 h 2833116"/>
              <a:gd name="connsiteX4" fmla="*/ 1168400 w 3840119"/>
              <a:gd name="connsiteY4" fmla="*/ 736600 h 2833116"/>
              <a:gd name="connsiteX0" fmla="*/ 1168400 w 3840119"/>
              <a:gd name="connsiteY0" fmla="*/ 736600 h 2833116"/>
              <a:gd name="connsiteX1" fmla="*/ 3840119 w 3840119"/>
              <a:gd name="connsiteY1" fmla="*/ 0 h 2833116"/>
              <a:gd name="connsiteX2" fmla="*/ 3840119 w 3840119"/>
              <a:gd name="connsiteY2" fmla="*/ 2833116 h 2833116"/>
              <a:gd name="connsiteX3" fmla="*/ 0 w 3840119"/>
              <a:gd name="connsiteY3" fmla="*/ 2833116 h 2833116"/>
              <a:gd name="connsiteX4" fmla="*/ 1168400 w 3840119"/>
              <a:gd name="connsiteY4" fmla="*/ 736600 h 2833116"/>
              <a:gd name="connsiteX0" fmla="*/ 1168400 w 3840119"/>
              <a:gd name="connsiteY0" fmla="*/ 736600 h 2833116"/>
              <a:gd name="connsiteX1" fmla="*/ 3840119 w 3840119"/>
              <a:gd name="connsiteY1" fmla="*/ 0 h 2833116"/>
              <a:gd name="connsiteX2" fmla="*/ 3840119 w 3840119"/>
              <a:gd name="connsiteY2" fmla="*/ 2833116 h 2833116"/>
              <a:gd name="connsiteX3" fmla="*/ 0 w 3840119"/>
              <a:gd name="connsiteY3" fmla="*/ 2833116 h 2833116"/>
              <a:gd name="connsiteX4" fmla="*/ 1168400 w 3840119"/>
              <a:gd name="connsiteY4" fmla="*/ 736600 h 2833116"/>
              <a:gd name="connsiteX0" fmla="*/ 1168400 w 3840119"/>
              <a:gd name="connsiteY0" fmla="*/ 736600 h 2833116"/>
              <a:gd name="connsiteX1" fmla="*/ 3840119 w 3840119"/>
              <a:gd name="connsiteY1" fmla="*/ 0 h 2833116"/>
              <a:gd name="connsiteX2" fmla="*/ 3840119 w 3840119"/>
              <a:gd name="connsiteY2" fmla="*/ 2833116 h 2833116"/>
              <a:gd name="connsiteX3" fmla="*/ 0 w 3840119"/>
              <a:gd name="connsiteY3" fmla="*/ 2833116 h 2833116"/>
              <a:gd name="connsiteX4" fmla="*/ 1168400 w 3840119"/>
              <a:gd name="connsiteY4" fmla="*/ 736600 h 2833116"/>
              <a:gd name="connsiteX0" fmla="*/ 1168400 w 3840119"/>
              <a:gd name="connsiteY0" fmla="*/ 736600 h 2843276"/>
              <a:gd name="connsiteX1" fmla="*/ 3840119 w 3840119"/>
              <a:gd name="connsiteY1" fmla="*/ 0 h 2843276"/>
              <a:gd name="connsiteX2" fmla="*/ 2295799 w 3840119"/>
              <a:gd name="connsiteY2" fmla="*/ 2843276 h 2843276"/>
              <a:gd name="connsiteX3" fmla="*/ 0 w 3840119"/>
              <a:gd name="connsiteY3" fmla="*/ 2833116 h 2843276"/>
              <a:gd name="connsiteX4" fmla="*/ 1168400 w 3840119"/>
              <a:gd name="connsiteY4" fmla="*/ 736600 h 2843276"/>
              <a:gd name="connsiteX0" fmla="*/ 1168400 w 3840119"/>
              <a:gd name="connsiteY0" fmla="*/ 736600 h 2843276"/>
              <a:gd name="connsiteX1" fmla="*/ 3840119 w 3840119"/>
              <a:gd name="connsiteY1" fmla="*/ 0 h 2843276"/>
              <a:gd name="connsiteX2" fmla="*/ 2788559 w 3840119"/>
              <a:gd name="connsiteY2" fmla="*/ 1292121 h 2843276"/>
              <a:gd name="connsiteX3" fmla="*/ 2295799 w 3840119"/>
              <a:gd name="connsiteY3" fmla="*/ 2843276 h 2843276"/>
              <a:gd name="connsiteX4" fmla="*/ 0 w 3840119"/>
              <a:gd name="connsiteY4" fmla="*/ 2833116 h 2843276"/>
              <a:gd name="connsiteX5" fmla="*/ 1168400 w 3840119"/>
              <a:gd name="connsiteY5" fmla="*/ 736600 h 2843276"/>
              <a:gd name="connsiteX0" fmla="*/ 1168400 w 3840119"/>
              <a:gd name="connsiteY0" fmla="*/ 736600 h 2843276"/>
              <a:gd name="connsiteX1" fmla="*/ 3840119 w 3840119"/>
              <a:gd name="connsiteY1" fmla="*/ 0 h 2843276"/>
              <a:gd name="connsiteX2" fmla="*/ 2788559 w 3840119"/>
              <a:gd name="connsiteY2" fmla="*/ 1292121 h 2843276"/>
              <a:gd name="connsiteX3" fmla="*/ 2295799 w 3840119"/>
              <a:gd name="connsiteY3" fmla="*/ 2843276 h 2843276"/>
              <a:gd name="connsiteX4" fmla="*/ 0 w 3840119"/>
              <a:gd name="connsiteY4" fmla="*/ 2833116 h 2843276"/>
              <a:gd name="connsiteX5" fmla="*/ 1168400 w 3840119"/>
              <a:gd name="connsiteY5" fmla="*/ 736600 h 2843276"/>
              <a:gd name="connsiteX0" fmla="*/ 1168400 w 3840119"/>
              <a:gd name="connsiteY0" fmla="*/ 736600 h 2843276"/>
              <a:gd name="connsiteX1" fmla="*/ 3840119 w 3840119"/>
              <a:gd name="connsiteY1" fmla="*/ 0 h 2843276"/>
              <a:gd name="connsiteX2" fmla="*/ 2788559 w 3840119"/>
              <a:gd name="connsiteY2" fmla="*/ 1292121 h 2843276"/>
              <a:gd name="connsiteX3" fmla="*/ 2295799 w 3840119"/>
              <a:gd name="connsiteY3" fmla="*/ 2843276 h 2843276"/>
              <a:gd name="connsiteX4" fmla="*/ 0 w 3840119"/>
              <a:gd name="connsiteY4" fmla="*/ 2833116 h 2843276"/>
              <a:gd name="connsiteX5" fmla="*/ 1168400 w 3840119"/>
              <a:gd name="connsiteY5" fmla="*/ 736600 h 2843276"/>
              <a:gd name="connsiteX0" fmla="*/ 1168400 w 3840119"/>
              <a:gd name="connsiteY0" fmla="*/ 736600 h 2843276"/>
              <a:gd name="connsiteX1" fmla="*/ 3840119 w 3840119"/>
              <a:gd name="connsiteY1" fmla="*/ 0 h 2843276"/>
              <a:gd name="connsiteX2" fmla="*/ 2788559 w 3840119"/>
              <a:gd name="connsiteY2" fmla="*/ 1292121 h 2843276"/>
              <a:gd name="connsiteX3" fmla="*/ 2295799 w 3840119"/>
              <a:gd name="connsiteY3" fmla="*/ 2843276 h 2843276"/>
              <a:gd name="connsiteX4" fmla="*/ 0 w 3840119"/>
              <a:gd name="connsiteY4" fmla="*/ 2833116 h 2843276"/>
              <a:gd name="connsiteX5" fmla="*/ 1168400 w 3840119"/>
              <a:gd name="connsiteY5" fmla="*/ 736600 h 2843276"/>
              <a:gd name="connsiteX0" fmla="*/ 1168400 w 3840119"/>
              <a:gd name="connsiteY0" fmla="*/ 736600 h 2843276"/>
              <a:gd name="connsiteX1" fmla="*/ 3840119 w 3840119"/>
              <a:gd name="connsiteY1" fmla="*/ 0 h 2843276"/>
              <a:gd name="connsiteX2" fmla="*/ 2788559 w 3840119"/>
              <a:gd name="connsiteY2" fmla="*/ 1292121 h 2843276"/>
              <a:gd name="connsiteX3" fmla="*/ 2295799 w 3840119"/>
              <a:gd name="connsiteY3" fmla="*/ 2843276 h 2843276"/>
              <a:gd name="connsiteX4" fmla="*/ 0 w 3840119"/>
              <a:gd name="connsiteY4" fmla="*/ 2833116 h 2843276"/>
              <a:gd name="connsiteX5" fmla="*/ 1168400 w 3840119"/>
              <a:gd name="connsiteY5" fmla="*/ 736600 h 2843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0119" h="2843276">
                <a:moveTo>
                  <a:pt x="1168400" y="736600"/>
                </a:moveTo>
                <a:cubicBezTo>
                  <a:pt x="2201213" y="-98213"/>
                  <a:pt x="2878426" y="37253"/>
                  <a:pt x="3840119" y="0"/>
                </a:cubicBezTo>
                <a:cubicBezTo>
                  <a:pt x="3514999" y="423934"/>
                  <a:pt x="3139079" y="664987"/>
                  <a:pt x="2788559" y="1292121"/>
                </a:cubicBezTo>
                <a:cubicBezTo>
                  <a:pt x="2410946" y="1936173"/>
                  <a:pt x="2460052" y="2326224"/>
                  <a:pt x="2295799" y="2843276"/>
                </a:cubicBezTo>
                <a:lnTo>
                  <a:pt x="0" y="2833116"/>
                </a:lnTo>
                <a:cubicBezTo>
                  <a:pt x="115147" y="2174917"/>
                  <a:pt x="276013" y="1521799"/>
                  <a:pt x="1168400" y="736600"/>
                </a:cubicBezTo>
                <a:close/>
              </a:path>
            </a:pathLst>
          </a:custGeom>
          <a:pattFill prst="dkHorz">
            <a:fgClr>
              <a:srgbClr val="696969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Міркуємо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Прямокутник 12">
            <a:extLst>
              <a:ext uri="{FF2B5EF4-FFF2-40B4-BE49-F238E27FC236}">
                <a16:creationId xmlns:a16="http://schemas.microsoft.com/office/drawing/2014/main" id="{9C05A86A-3B94-4095-9DB8-2CF26D339F71}"/>
              </a:ext>
            </a:extLst>
          </p:cNvPr>
          <p:cNvSpPr/>
          <p:nvPr/>
        </p:nvSpPr>
        <p:spPr>
          <a:xfrm>
            <a:off x="1036680" y="2031009"/>
            <a:ext cx="3840120" cy="2845544"/>
          </a:xfrm>
          <a:custGeom>
            <a:avLst/>
            <a:gdLst>
              <a:gd name="connsiteX0" fmla="*/ 0 w 3840120"/>
              <a:gd name="connsiteY0" fmla="*/ 0 h 2850210"/>
              <a:gd name="connsiteX1" fmla="*/ 3840120 w 3840120"/>
              <a:gd name="connsiteY1" fmla="*/ 0 h 2850210"/>
              <a:gd name="connsiteX2" fmla="*/ 3840120 w 3840120"/>
              <a:gd name="connsiteY2" fmla="*/ 2850210 h 2850210"/>
              <a:gd name="connsiteX3" fmla="*/ 0 w 3840120"/>
              <a:gd name="connsiteY3" fmla="*/ 2850210 h 2850210"/>
              <a:gd name="connsiteX4" fmla="*/ 0 w 3840120"/>
              <a:gd name="connsiteY4" fmla="*/ 0 h 2850210"/>
              <a:gd name="connsiteX0" fmla="*/ 995680 w 3840120"/>
              <a:gd name="connsiteY0" fmla="*/ 883920 h 2850210"/>
              <a:gd name="connsiteX1" fmla="*/ 3840120 w 3840120"/>
              <a:gd name="connsiteY1" fmla="*/ 0 h 2850210"/>
              <a:gd name="connsiteX2" fmla="*/ 3840120 w 3840120"/>
              <a:gd name="connsiteY2" fmla="*/ 2850210 h 2850210"/>
              <a:gd name="connsiteX3" fmla="*/ 0 w 3840120"/>
              <a:gd name="connsiteY3" fmla="*/ 2850210 h 2850210"/>
              <a:gd name="connsiteX4" fmla="*/ 995680 w 3840120"/>
              <a:gd name="connsiteY4" fmla="*/ 883920 h 2850210"/>
              <a:gd name="connsiteX0" fmla="*/ 995680 w 3840120"/>
              <a:gd name="connsiteY0" fmla="*/ 883920 h 2850210"/>
              <a:gd name="connsiteX1" fmla="*/ 3840120 w 3840120"/>
              <a:gd name="connsiteY1" fmla="*/ 0 h 2850210"/>
              <a:gd name="connsiteX2" fmla="*/ 3840120 w 3840120"/>
              <a:gd name="connsiteY2" fmla="*/ 2850210 h 2850210"/>
              <a:gd name="connsiteX3" fmla="*/ 0 w 3840120"/>
              <a:gd name="connsiteY3" fmla="*/ 2850210 h 2850210"/>
              <a:gd name="connsiteX4" fmla="*/ 995680 w 3840120"/>
              <a:gd name="connsiteY4" fmla="*/ 883920 h 2850210"/>
              <a:gd name="connsiteX0" fmla="*/ 995680 w 3840120"/>
              <a:gd name="connsiteY0" fmla="*/ 883920 h 2850210"/>
              <a:gd name="connsiteX1" fmla="*/ 3840120 w 3840120"/>
              <a:gd name="connsiteY1" fmla="*/ 0 h 2850210"/>
              <a:gd name="connsiteX2" fmla="*/ 3840120 w 3840120"/>
              <a:gd name="connsiteY2" fmla="*/ 2850210 h 2850210"/>
              <a:gd name="connsiteX3" fmla="*/ 0 w 3840120"/>
              <a:gd name="connsiteY3" fmla="*/ 2850210 h 2850210"/>
              <a:gd name="connsiteX4" fmla="*/ 995680 w 3840120"/>
              <a:gd name="connsiteY4" fmla="*/ 883920 h 2850210"/>
              <a:gd name="connsiteX0" fmla="*/ 995680 w 3840120"/>
              <a:gd name="connsiteY0" fmla="*/ 883920 h 2850210"/>
              <a:gd name="connsiteX1" fmla="*/ 3840120 w 3840120"/>
              <a:gd name="connsiteY1" fmla="*/ 0 h 2850210"/>
              <a:gd name="connsiteX2" fmla="*/ 3840120 w 3840120"/>
              <a:gd name="connsiteY2" fmla="*/ 2850210 h 2850210"/>
              <a:gd name="connsiteX3" fmla="*/ 0 w 3840120"/>
              <a:gd name="connsiteY3" fmla="*/ 2850210 h 2850210"/>
              <a:gd name="connsiteX4" fmla="*/ 995680 w 3840120"/>
              <a:gd name="connsiteY4" fmla="*/ 883920 h 2850210"/>
              <a:gd name="connsiteX0" fmla="*/ 995680 w 3840120"/>
              <a:gd name="connsiteY0" fmla="*/ 883920 h 2850210"/>
              <a:gd name="connsiteX1" fmla="*/ 3840120 w 3840120"/>
              <a:gd name="connsiteY1" fmla="*/ 0 h 2850210"/>
              <a:gd name="connsiteX2" fmla="*/ 3840120 w 3840120"/>
              <a:gd name="connsiteY2" fmla="*/ 2850210 h 2850210"/>
              <a:gd name="connsiteX3" fmla="*/ 0 w 3840120"/>
              <a:gd name="connsiteY3" fmla="*/ 2850210 h 2850210"/>
              <a:gd name="connsiteX4" fmla="*/ 995680 w 3840120"/>
              <a:gd name="connsiteY4" fmla="*/ 883920 h 2850210"/>
              <a:gd name="connsiteX0" fmla="*/ 995680 w 3840120"/>
              <a:gd name="connsiteY0" fmla="*/ 883920 h 2850210"/>
              <a:gd name="connsiteX1" fmla="*/ 3840120 w 3840120"/>
              <a:gd name="connsiteY1" fmla="*/ 0 h 2850210"/>
              <a:gd name="connsiteX2" fmla="*/ 3840120 w 3840120"/>
              <a:gd name="connsiteY2" fmla="*/ 2850210 h 2850210"/>
              <a:gd name="connsiteX3" fmla="*/ 0 w 3840120"/>
              <a:gd name="connsiteY3" fmla="*/ 2850210 h 2850210"/>
              <a:gd name="connsiteX4" fmla="*/ 995680 w 3840120"/>
              <a:gd name="connsiteY4" fmla="*/ 883920 h 2850210"/>
              <a:gd name="connsiteX0" fmla="*/ 995680 w 3840120"/>
              <a:gd name="connsiteY0" fmla="*/ 883920 h 2850210"/>
              <a:gd name="connsiteX1" fmla="*/ 3840120 w 3840120"/>
              <a:gd name="connsiteY1" fmla="*/ 0 h 2850210"/>
              <a:gd name="connsiteX2" fmla="*/ 3840120 w 3840120"/>
              <a:gd name="connsiteY2" fmla="*/ 2850210 h 2850210"/>
              <a:gd name="connsiteX3" fmla="*/ 0 w 3840120"/>
              <a:gd name="connsiteY3" fmla="*/ 2850210 h 2850210"/>
              <a:gd name="connsiteX4" fmla="*/ 995680 w 3840120"/>
              <a:gd name="connsiteY4" fmla="*/ 883920 h 2850210"/>
              <a:gd name="connsiteX0" fmla="*/ 995680 w 3840120"/>
              <a:gd name="connsiteY0" fmla="*/ 868680 h 2834970"/>
              <a:gd name="connsiteX1" fmla="*/ 3840120 w 3840120"/>
              <a:gd name="connsiteY1" fmla="*/ 0 h 2834970"/>
              <a:gd name="connsiteX2" fmla="*/ 3840120 w 3840120"/>
              <a:gd name="connsiteY2" fmla="*/ 2834970 h 2834970"/>
              <a:gd name="connsiteX3" fmla="*/ 0 w 3840120"/>
              <a:gd name="connsiteY3" fmla="*/ 2834970 h 2834970"/>
              <a:gd name="connsiteX4" fmla="*/ 995680 w 3840120"/>
              <a:gd name="connsiteY4" fmla="*/ 868680 h 2834970"/>
              <a:gd name="connsiteX0" fmla="*/ 995680 w 3840120"/>
              <a:gd name="connsiteY0" fmla="*/ 869329 h 2835619"/>
              <a:gd name="connsiteX1" fmla="*/ 3840120 w 3840120"/>
              <a:gd name="connsiteY1" fmla="*/ 649 h 2835619"/>
              <a:gd name="connsiteX2" fmla="*/ 3840120 w 3840120"/>
              <a:gd name="connsiteY2" fmla="*/ 2835619 h 2835619"/>
              <a:gd name="connsiteX3" fmla="*/ 0 w 3840120"/>
              <a:gd name="connsiteY3" fmla="*/ 2835619 h 2835619"/>
              <a:gd name="connsiteX4" fmla="*/ 995680 w 3840120"/>
              <a:gd name="connsiteY4" fmla="*/ 869329 h 2835619"/>
              <a:gd name="connsiteX0" fmla="*/ 995680 w 3840120"/>
              <a:gd name="connsiteY0" fmla="*/ 868954 h 2835244"/>
              <a:gd name="connsiteX1" fmla="*/ 3840120 w 3840120"/>
              <a:gd name="connsiteY1" fmla="*/ 274 h 2835244"/>
              <a:gd name="connsiteX2" fmla="*/ 3840120 w 3840120"/>
              <a:gd name="connsiteY2" fmla="*/ 2835244 h 2835244"/>
              <a:gd name="connsiteX3" fmla="*/ 0 w 3840120"/>
              <a:gd name="connsiteY3" fmla="*/ 2835244 h 2835244"/>
              <a:gd name="connsiteX4" fmla="*/ 995680 w 3840120"/>
              <a:gd name="connsiteY4" fmla="*/ 868954 h 2835244"/>
              <a:gd name="connsiteX0" fmla="*/ 995680 w 3840120"/>
              <a:gd name="connsiteY0" fmla="*/ 868680 h 2834970"/>
              <a:gd name="connsiteX1" fmla="*/ 3840120 w 3840120"/>
              <a:gd name="connsiteY1" fmla="*/ 0 h 2834970"/>
              <a:gd name="connsiteX2" fmla="*/ 3840120 w 3840120"/>
              <a:gd name="connsiteY2" fmla="*/ 2834970 h 2834970"/>
              <a:gd name="connsiteX3" fmla="*/ 0 w 3840120"/>
              <a:gd name="connsiteY3" fmla="*/ 2834970 h 2834970"/>
              <a:gd name="connsiteX4" fmla="*/ 995680 w 3840120"/>
              <a:gd name="connsiteY4" fmla="*/ 868680 h 2834970"/>
              <a:gd name="connsiteX0" fmla="*/ 995680 w 3840120"/>
              <a:gd name="connsiteY0" fmla="*/ 873708 h 2839998"/>
              <a:gd name="connsiteX1" fmla="*/ 3840120 w 3840120"/>
              <a:gd name="connsiteY1" fmla="*/ 5028 h 2839998"/>
              <a:gd name="connsiteX2" fmla="*/ 3840120 w 3840120"/>
              <a:gd name="connsiteY2" fmla="*/ 2839998 h 2839998"/>
              <a:gd name="connsiteX3" fmla="*/ 0 w 3840120"/>
              <a:gd name="connsiteY3" fmla="*/ 2839998 h 2839998"/>
              <a:gd name="connsiteX4" fmla="*/ 995680 w 3840120"/>
              <a:gd name="connsiteY4" fmla="*/ 873708 h 2839998"/>
              <a:gd name="connsiteX0" fmla="*/ 995680 w 3840120"/>
              <a:gd name="connsiteY0" fmla="*/ 871459 h 2837749"/>
              <a:gd name="connsiteX1" fmla="*/ 3840120 w 3840120"/>
              <a:gd name="connsiteY1" fmla="*/ 2779 h 2837749"/>
              <a:gd name="connsiteX2" fmla="*/ 3840120 w 3840120"/>
              <a:gd name="connsiteY2" fmla="*/ 2837749 h 2837749"/>
              <a:gd name="connsiteX3" fmla="*/ 0 w 3840120"/>
              <a:gd name="connsiteY3" fmla="*/ 2837749 h 2837749"/>
              <a:gd name="connsiteX4" fmla="*/ 995680 w 3840120"/>
              <a:gd name="connsiteY4" fmla="*/ 871459 h 2837749"/>
              <a:gd name="connsiteX0" fmla="*/ 995680 w 3840120"/>
              <a:gd name="connsiteY0" fmla="*/ 871459 h 2837749"/>
              <a:gd name="connsiteX1" fmla="*/ 3840120 w 3840120"/>
              <a:gd name="connsiteY1" fmla="*/ 2779 h 2837749"/>
              <a:gd name="connsiteX2" fmla="*/ 3840120 w 3840120"/>
              <a:gd name="connsiteY2" fmla="*/ 2837749 h 2837749"/>
              <a:gd name="connsiteX3" fmla="*/ 0 w 3840120"/>
              <a:gd name="connsiteY3" fmla="*/ 2837749 h 2837749"/>
              <a:gd name="connsiteX4" fmla="*/ 995680 w 3840120"/>
              <a:gd name="connsiteY4" fmla="*/ 871459 h 2837749"/>
              <a:gd name="connsiteX0" fmla="*/ 995680 w 3840120"/>
              <a:gd name="connsiteY0" fmla="*/ 872701 h 2838991"/>
              <a:gd name="connsiteX1" fmla="*/ 3840120 w 3840120"/>
              <a:gd name="connsiteY1" fmla="*/ 4021 h 2838991"/>
              <a:gd name="connsiteX2" fmla="*/ 3840120 w 3840120"/>
              <a:gd name="connsiteY2" fmla="*/ 2838991 h 2838991"/>
              <a:gd name="connsiteX3" fmla="*/ 0 w 3840120"/>
              <a:gd name="connsiteY3" fmla="*/ 2838991 h 2838991"/>
              <a:gd name="connsiteX4" fmla="*/ 995680 w 3840120"/>
              <a:gd name="connsiteY4" fmla="*/ 872701 h 2838991"/>
              <a:gd name="connsiteX0" fmla="*/ 995680 w 3840120"/>
              <a:gd name="connsiteY0" fmla="*/ 875723 h 2842013"/>
              <a:gd name="connsiteX1" fmla="*/ 3840120 w 3840120"/>
              <a:gd name="connsiteY1" fmla="*/ 7043 h 2842013"/>
              <a:gd name="connsiteX2" fmla="*/ 3840120 w 3840120"/>
              <a:gd name="connsiteY2" fmla="*/ 2842013 h 2842013"/>
              <a:gd name="connsiteX3" fmla="*/ 0 w 3840120"/>
              <a:gd name="connsiteY3" fmla="*/ 2842013 h 2842013"/>
              <a:gd name="connsiteX4" fmla="*/ 995680 w 3840120"/>
              <a:gd name="connsiteY4" fmla="*/ 875723 h 2842013"/>
              <a:gd name="connsiteX0" fmla="*/ 995680 w 3840120"/>
              <a:gd name="connsiteY0" fmla="*/ 878400 h 2844690"/>
              <a:gd name="connsiteX1" fmla="*/ 3840120 w 3840120"/>
              <a:gd name="connsiteY1" fmla="*/ 9720 h 2844690"/>
              <a:gd name="connsiteX2" fmla="*/ 3840120 w 3840120"/>
              <a:gd name="connsiteY2" fmla="*/ 2844690 h 2844690"/>
              <a:gd name="connsiteX3" fmla="*/ 0 w 3840120"/>
              <a:gd name="connsiteY3" fmla="*/ 2844690 h 2844690"/>
              <a:gd name="connsiteX4" fmla="*/ 995680 w 3840120"/>
              <a:gd name="connsiteY4" fmla="*/ 878400 h 2844690"/>
              <a:gd name="connsiteX0" fmla="*/ 995680 w 3840120"/>
              <a:gd name="connsiteY0" fmla="*/ 878400 h 2844690"/>
              <a:gd name="connsiteX1" fmla="*/ 3840120 w 3840120"/>
              <a:gd name="connsiteY1" fmla="*/ 9720 h 2844690"/>
              <a:gd name="connsiteX2" fmla="*/ 3840120 w 3840120"/>
              <a:gd name="connsiteY2" fmla="*/ 2844690 h 2844690"/>
              <a:gd name="connsiteX3" fmla="*/ 0 w 3840120"/>
              <a:gd name="connsiteY3" fmla="*/ 2844690 h 2844690"/>
              <a:gd name="connsiteX4" fmla="*/ 995680 w 3840120"/>
              <a:gd name="connsiteY4" fmla="*/ 878400 h 2844690"/>
              <a:gd name="connsiteX0" fmla="*/ 1173480 w 3840120"/>
              <a:gd name="connsiteY0" fmla="*/ 748756 h 2847126"/>
              <a:gd name="connsiteX1" fmla="*/ 3840120 w 3840120"/>
              <a:gd name="connsiteY1" fmla="*/ 12156 h 2847126"/>
              <a:gd name="connsiteX2" fmla="*/ 3840120 w 3840120"/>
              <a:gd name="connsiteY2" fmla="*/ 2847126 h 2847126"/>
              <a:gd name="connsiteX3" fmla="*/ 0 w 3840120"/>
              <a:gd name="connsiteY3" fmla="*/ 2847126 h 2847126"/>
              <a:gd name="connsiteX4" fmla="*/ 1173480 w 3840120"/>
              <a:gd name="connsiteY4" fmla="*/ 748756 h 2847126"/>
              <a:gd name="connsiteX0" fmla="*/ 1173480 w 3840120"/>
              <a:gd name="connsiteY0" fmla="*/ 747174 h 2845544"/>
              <a:gd name="connsiteX1" fmla="*/ 3840120 w 3840120"/>
              <a:gd name="connsiteY1" fmla="*/ 10574 h 2845544"/>
              <a:gd name="connsiteX2" fmla="*/ 3840120 w 3840120"/>
              <a:gd name="connsiteY2" fmla="*/ 2845544 h 2845544"/>
              <a:gd name="connsiteX3" fmla="*/ 0 w 3840120"/>
              <a:gd name="connsiteY3" fmla="*/ 2845544 h 2845544"/>
              <a:gd name="connsiteX4" fmla="*/ 1173480 w 3840120"/>
              <a:gd name="connsiteY4" fmla="*/ 747174 h 2845544"/>
              <a:gd name="connsiteX0" fmla="*/ 1173480 w 3840120"/>
              <a:gd name="connsiteY0" fmla="*/ 747174 h 2845544"/>
              <a:gd name="connsiteX1" fmla="*/ 3840120 w 3840120"/>
              <a:gd name="connsiteY1" fmla="*/ 10574 h 2845544"/>
              <a:gd name="connsiteX2" fmla="*/ 3840120 w 3840120"/>
              <a:gd name="connsiteY2" fmla="*/ 2845544 h 2845544"/>
              <a:gd name="connsiteX3" fmla="*/ 0 w 3840120"/>
              <a:gd name="connsiteY3" fmla="*/ 2845544 h 2845544"/>
              <a:gd name="connsiteX4" fmla="*/ 1173480 w 3840120"/>
              <a:gd name="connsiteY4" fmla="*/ 747174 h 2845544"/>
              <a:gd name="connsiteX0" fmla="*/ 1173480 w 3840120"/>
              <a:gd name="connsiteY0" fmla="*/ 747174 h 2845544"/>
              <a:gd name="connsiteX1" fmla="*/ 3840120 w 3840120"/>
              <a:gd name="connsiteY1" fmla="*/ 10574 h 2845544"/>
              <a:gd name="connsiteX2" fmla="*/ 3840120 w 3840120"/>
              <a:gd name="connsiteY2" fmla="*/ 2845544 h 2845544"/>
              <a:gd name="connsiteX3" fmla="*/ 0 w 3840120"/>
              <a:gd name="connsiteY3" fmla="*/ 2845544 h 2845544"/>
              <a:gd name="connsiteX4" fmla="*/ 1173480 w 3840120"/>
              <a:gd name="connsiteY4" fmla="*/ 747174 h 284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0120" h="2845544">
                <a:moveTo>
                  <a:pt x="1173480" y="747174"/>
                </a:moveTo>
                <a:cubicBezTo>
                  <a:pt x="1578067" y="442374"/>
                  <a:pt x="2094413" y="-80866"/>
                  <a:pt x="3840120" y="10574"/>
                </a:cubicBezTo>
                <a:lnTo>
                  <a:pt x="3840120" y="2845544"/>
                </a:lnTo>
                <a:lnTo>
                  <a:pt x="0" y="2845544"/>
                </a:lnTo>
                <a:cubicBezTo>
                  <a:pt x="106680" y="2425487"/>
                  <a:pt x="86360" y="1685391"/>
                  <a:pt x="1173480" y="747174"/>
                </a:cubicBezTo>
                <a:close/>
              </a:path>
            </a:pathLst>
          </a:custGeom>
          <a:pattFill prst="wdUpDiag">
            <a:fgClr>
              <a:srgbClr val="3C5A59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5AF21188-D350-4C5B-AABA-667C744B2976}"/>
              </a:ext>
            </a:extLst>
          </p:cNvPr>
          <p:cNvSpPr/>
          <p:nvPr/>
        </p:nvSpPr>
        <p:spPr>
          <a:xfrm>
            <a:off x="3332816" y="2035279"/>
            <a:ext cx="1543985" cy="2843224"/>
          </a:xfrm>
          <a:custGeom>
            <a:avLst/>
            <a:gdLst>
              <a:gd name="connsiteX0" fmla="*/ 0 w 1543985"/>
              <a:gd name="connsiteY0" fmla="*/ 0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4" fmla="*/ 0 w 1543985"/>
              <a:gd name="connsiteY4" fmla="*/ 0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  <a:gd name="connsiteX0" fmla="*/ 0 w 1543985"/>
              <a:gd name="connsiteY0" fmla="*/ 2843224 h 2843224"/>
              <a:gd name="connsiteX1" fmla="*/ 1543985 w 1543985"/>
              <a:gd name="connsiteY1" fmla="*/ 0 h 2843224"/>
              <a:gd name="connsiteX2" fmla="*/ 1543985 w 1543985"/>
              <a:gd name="connsiteY2" fmla="*/ 2843224 h 2843224"/>
              <a:gd name="connsiteX3" fmla="*/ 0 w 1543985"/>
              <a:gd name="connsiteY3" fmla="*/ 2843224 h 2843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985" h="2843224">
                <a:moveTo>
                  <a:pt x="0" y="2843224"/>
                </a:moveTo>
                <a:cubicBezTo>
                  <a:pt x="100854" y="2571758"/>
                  <a:pt x="-7843" y="1498074"/>
                  <a:pt x="1543985" y="0"/>
                </a:cubicBezTo>
                <a:lnTo>
                  <a:pt x="1543985" y="2843224"/>
                </a:lnTo>
                <a:lnTo>
                  <a:pt x="0" y="2843224"/>
                </a:lnTo>
                <a:close/>
              </a:path>
            </a:pathLst>
          </a:custGeom>
          <a:pattFill prst="wdDnDiag">
            <a:fgClr>
              <a:srgbClr val="B1510F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8" name="Пряма зі стрілкою 7">
            <a:extLst>
              <a:ext uri="{FF2B5EF4-FFF2-40B4-BE49-F238E27FC236}">
                <a16:creationId xmlns:a16="http://schemas.microsoft.com/office/drawing/2014/main" id="{A89E3F66-5B7B-49F2-BC3A-21C0CDDC4B64}"/>
              </a:ext>
            </a:extLst>
          </p:cNvPr>
          <p:cNvCxnSpPr>
            <a:cxnSpLocks/>
          </p:cNvCxnSpPr>
          <p:nvPr/>
        </p:nvCxnSpPr>
        <p:spPr>
          <a:xfrm flipV="1">
            <a:off x="618810" y="866273"/>
            <a:ext cx="0" cy="4533500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 сполучна лінія 20">
            <a:extLst>
              <a:ext uri="{FF2B5EF4-FFF2-40B4-BE49-F238E27FC236}">
                <a16:creationId xmlns:a16="http://schemas.microsoft.com/office/drawing/2014/main" id="{908E18E3-22E6-4077-8E1A-D6C3FF010085}"/>
              </a:ext>
            </a:extLst>
          </p:cNvPr>
          <p:cNvCxnSpPr>
            <a:cxnSpLocks/>
          </p:cNvCxnSpPr>
          <p:nvPr/>
        </p:nvCxnSpPr>
        <p:spPr>
          <a:xfrm>
            <a:off x="4876800" y="2000814"/>
            <a:ext cx="0" cy="2885819"/>
          </a:xfrm>
          <a:prstGeom prst="line">
            <a:avLst/>
          </a:prstGeom>
          <a:ln w="28575">
            <a:solidFill>
              <a:srgbClr val="3C5A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 зі стрілкою 17">
            <a:extLst>
              <a:ext uri="{FF2B5EF4-FFF2-40B4-BE49-F238E27FC236}">
                <a16:creationId xmlns:a16="http://schemas.microsoft.com/office/drawing/2014/main" id="{C3A59380-E4F0-44F5-AA30-5588D3CFF33D}"/>
              </a:ext>
            </a:extLst>
          </p:cNvPr>
          <p:cNvCxnSpPr>
            <a:cxnSpLocks/>
          </p:cNvCxnSpPr>
          <p:nvPr/>
        </p:nvCxnSpPr>
        <p:spPr>
          <a:xfrm rot="5400000" flipV="1">
            <a:off x="2934308" y="2145141"/>
            <a:ext cx="0" cy="5466735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8100E432-F647-4D3C-B2D1-BE237F9416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38" name="Прямоугольник 7">
            <a:extLst>
              <a:ext uri="{FF2B5EF4-FFF2-40B4-BE49-F238E27FC236}">
                <a16:creationId xmlns:a16="http://schemas.microsoft.com/office/drawing/2014/main" id="{AEAAAB17-B93F-4A8F-9F39-85308AFD470F}"/>
              </a:ext>
            </a:extLst>
          </p:cNvPr>
          <p:cNvSpPr/>
          <p:nvPr/>
        </p:nvSpPr>
        <p:spPr>
          <a:xfrm>
            <a:off x="5095490" y="5725893"/>
            <a:ext cx="6118642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якою формулою можемо знайти площу цієї фігури?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DF6F08-C6F8-4B7C-A759-0D839B683920}"/>
                  </a:ext>
                </a:extLst>
              </p:cNvPr>
              <p:cNvSpPr txBox="1"/>
              <p:nvPr/>
            </p:nvSpPr>
            <p:spPr>
              <a:xfrm>
                <a:off x="69465" y="6634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DF6F08-C6F8-4B7C-A759-0D839B6839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65" y="663453"/>
                <a:ext cx="47028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4BAB61D9-BBA3-4D15-8B70-245AB03B4386}"/>
                  </a:ext>
                </a:extLst>
              </p:cNvPr>
              <p:cNvSpPr txBox="1"/>
              <p:nvPr/>
            </p:nvSpPr>
            <p:spPr>
              <a:xfrm>
                <a:off x="5444149" y="487850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4BAB61D9-BBA3-4D15-8B70-245AB03B43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149" y="4878503"/>
                <a:ext cx="470289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523109-2188-480D-99AC-F6B9E9B3934E}"/>
                  </a:ext>
                </a:extLst>
              </p:cNvPr>
              <p:cNvSpPr txBox="1"/>
              <p:nvPr/>
            </p:nvSpPr>
            <p:spPr>
              <a:xfrm>
                <a:off x="108993" y="4937298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𝑶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523109-2188-480D-99AC-F6B9E9B393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993" y="4937298"/>
                <a:ext cx="470289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9E15D3B-D4FF-4417-86CC-AE7D3F9C304A}"/>
                  </a:ext>
                </a:extLst>
              </p:cNvPr>
              <p:cNvSpPr txBox="1"/>
              <p:nvPr/>
            </p:nvSpPr>
            <p:spPr>
              <a:xfrm>
                <a:off x="787408" y="48765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9E15D3B-D4FF-4417-86CC-AE7D3F9C3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408" y="4876553"/>
                <a:ext cx="470289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B91CE16-2F8A-4610-ADE9-8CC31C8969EF}"/>
                  </a:ext>
                </a:extLst>
              </p:cNvPr>
              <p:cNvSpPr txBox="1"/>
              <p:nvPr/>
            </p:nvSpPr>
            <p:spPr>
              <a:xfrm>
                <a:off x="4690185" y="487655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B91CE16-2F8A-4610-ADE9-8CC31C8969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0185" y="4876553"/>
                <a:ext cx="470289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3889266-E040-4382-85E8-9D6E8368880B}"/>
                  </a:ext>
                </a:extLst>
              </p:cNvPr>
              <p:cNvSpPr txBox="1"/>
              <p:nvPr/>
            </p:nvSpPr>
            <p:spPr>
              <a:xfrm rot="19156554">
                <a:off x="805066" y="2328800"/>
                <a:ext cx="18705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3889266-E040-4382-85E8-9D6E836888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156554">
                <a:off x="805066" y="2328800"/>
                <a:ext cx="1870541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Прямокутник: округлені кути 25">
            <a:extLst>
              <a:ext uri="{FF2B5EF4-FFF2-40B4-BE49-F238E27FC236}">
                <a16:creationId xmlns:a16="http://schemas.microsoft.com/office/drawing/2014/main" id="{8E2AFFBA-C927-4653-B65D-2B4F6849AB03}"/>
              </a:ext>
            </a:extLst>
          </p:cNvPr>
          <p:cNvSpPr/>
          <p:nvPr/>
        </p:nvSpPr>
        <p:spPr>
          <a:xfrm>
            <a:off x="1891889" y="3213836"/>
            <a:ext cx="1538337" cy="79333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FBD0CE4-C8CC-4F48-89D9-86C526CACFF6}"/>
                  </a:ext>
                </a:extLst>
              </p:cNvPr>
              <p:cNvSpPr txBox="1"/>
              <p:nvPr/>
            </p:nvSpPr>
            <p:spPr>
              <a:xfrm>
                <a:off x="2086698" y="3298304"/>
                <a:ext cx="105130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36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 −?</m:t>
                      </m:r>
                    </m:oMath>
                  </m:oMathPara>
                </a14:m>
                <a:endParaRPr lang="uk-UA" sz="20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FBD0CE4-C8CC-4F48-89D9-86C526CACF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698" y="3298304"/>
                <a:ext cx="1051309" cy="64633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5DB297C-03BD-4868-A455-7DBAB2A89406}"/>
                  </a:ext>
                </a:extLst>
              </p:cNvPr>
              <p:cNvSpPr txBox="1"/>
              <p:nvPr/>
            </p:nvSpPr>
            <p:spPr>
              <a:xfrm>
                <a:off x="3559114" y="3483948"/>
                <a:ext cx="18705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𝒈</m:t>
                      </m:r>
                      <m:d>
                        <m:dPr>
                          <m:ctrlP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5DB297C-03BD-4868-A455-7DBAB2A894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9114" y="3483948"/>
                <a:ext cx="1870541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7F4AB41-8109-497A-A373-6B90FE3CAAED}"/>
                  </a:ext>
                </a:extLst>
              </p:cNvPr>
              <p:cNvSpPr txBox="1"/>
              <p:nvPr/>
            </p:nvSpPr>
            <p:spPr>
              <a:xfrm>
                <a:off x="3088825" y="487850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7F4AB41-8109-497A-A373-6B90FE3CAA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8825" y="4878503"/>
                <a:ext cx="470289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олілінія: фігура 4">
            <a:extLst>
              <a:ext uri="{FF2B5EF4-FFF2-40B4-BE49-F238E27FC236}">
                <a16:creationId xmlns:a16="http://schemas.microsoft.com/office/drawing/2014/main" id="{D7E563FC-808C-476B-A3FA-CC78BCEFA7FE}"/>
              </a:ext>
            </a:extLst>
          </p:cNvPr>
          <p:cNvSpPr/>
          <p:nvPr/>
        </p:nvSpPr>
        <p:spPr>
          <a:xfrm>
            <a:off x="1042219" y="2035279"/>
            <a:ext cx="3834581" cy="2851354"/>
          </a:xfrm>
          <a:custGeom>
            <a:avLst/>
            <a:gdLst>
              <a:gd name="connsiteX0" fmla="*/ 0 w 3834581"/>
              <a:gd name="connsiteY0" fmla="*/ 2871019 h 2871019"/>
              <a:gd name="connsiteX1" fmla="*/ 3834581 w 3834581"/>
              <a:gd name="connsiteY1" fmla="*/ 0 h 2871019"/>
              <a:gd name="connsiteX0" fmla="*/ 0 w 3834581"/>
              <a:gd name="connsiteY0" fmla="*/ 2871019 h 2871019"/>
              <a:gd name="connsiteX1" fmla="*/ 1199536 w 3834581"/>
              <a:gd name="connsiteY1" fmla="*/ 766916 h 2871019"/>
              <a:gd name="connsiteX2" fmla="*/ 3834581 w 3834581"/>
              <a:gd name="connsiteY2" fmla="*/ 0 h 2871019"/>
              <a:gd name="connsiteX0" fmla="*/ 0 w 3834581"/>
              <a:gd name="connsiteY0" fmla="*/ 2871019 h 2871019"/>
              <a:gd name="connsiteX1" fmla="*/ 1199536 w 3834581"/>
              <a:gd name="connsiteY1" fmla="*/ 766916 h 2871019"/>
              <a:gd name="connsiteX2" fmla="*/ 3834581 w 3834581"/>
              <a:gd name="connsiteY2" fmla="*/ 0 h 2871019"/>
              <a:gd name="connsiteX0" fmla="*/ 0 w 3834581"/>
              <a:gd name="connsiteY0" fmla="*/ 2871019 h 2871019"/>
              <a:gd name="connsiteX1" fmla="*/ 1199536 w 3834581"/>
              <a:gd name="connsiteY1" fmla="*/ 766916 h 2871019"/>
              <a:gd name="connsiteX2" fmla="*/ 3834581 w 3834581"/>
              <a:gd name="connsiteY2" fmla="*/ 0 h 2871019"/>
              <a:gd name="connsiteX0" fmla="*/ 0 w 3834581"/>
              <a:gd name="connsiteY0" fmla="*/ 2871019 h 2871019"/>
              <a:gd name="connsiteX1" fmla="*/ 1199536 w 3834581"/>
              <a:gd name="connsiteY1" fmla="*/ 766916 h 2871019"/>
              <a:gd name="connsiteX2" fmla="*/ 3834581 w 3834581"/>
              <a:gd name="connsiteY2" fmla="*/ 0 h 2871019"/>
              <a:gd name="connsiteX0" fmla="*/ 0 w 3834581"/>
              <a:gd name="connsiteY0" fmla="*/ 2871019 h 2871019"/>
              <a:gd name="connsiteX1" fmla="*/ 1199536 w 3834581"/>
              <a:gd name="connsiteY1" fmla="*/ 766916 h 2871019"/>
              <a:gd name="connsiteX2" fmla="*/ 3834581 w 3834581"/>
              <a:gd name="connsiteY2" fmla="*/ 0 h 2871019"/>
              <a:gd name="connsiteX0" fmla="*/ 0 w 3834581"/>
              <a:gd name="connsiteY0" fmla="*/ 2871019 h 2871019"/>
              <a:gd name="connsiteX1" fmla="*/ 1199536 w 3834581"/>
              <a:gd name="connsiteY1" fmla="*/ 766916 h 2871019"/>
              <a:gd name="connsiteX2" fmla="*/ 3834581 w 3834581"/>
              <a:gd name="connsiteY2" fmla="*/ 0 h 2871019"/>
              <a:gd name="connsiteX0" fmla="*/ 0 w 3834581"/>
              <a:gd name="connsiteY0" fmla="*/ 2871019 h 2871019"/>
              <a:gd name="connsiteX1" fmla="*/ 1199536 w 3834581"/>
              <a:gd name="connsiteY1" fmla="*/ 766916 h 2871019"/>
              <a:gd name="connsiteX2" fmla="*/ 3834581 w 3834581"/>
              <a:gd name="connsiteY2" fmla="*/ 0 h 2871019"/>
              <a:gd name="connsiteX0" fmla="*/ 0 w 3834581"/>
              <a:gd name="connsiteY0" fmla="*/ 2851354 h 2851354"/>
              <a:gd name="connsiteX1" fmla="*/ 1199536 w 3834581"/>
              <a:gd name="connsiteY1" fmla="*/ 747251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99536 w 3834581"/>
              <a:gd name="connsiteY1" fmla="*/ 747251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99536 w 3834581"/>
              <a:gd name="connsiteY1" fmla="*/ 747251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99536 w 3834581"/>
              <a:gd name="connsiteY1" fmla="*/ 747251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99536 w 3834581"/>
              <a:gd name="connsiteY1" fmla="*/ 747251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99536 w 3834581"/>
              <a:gd name="connsiteY1" fmla="*/ 747251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99536 w 3834581"/>
              <a:gd name="connsiteY1" fmla="*/ 747251 h 2851354"/>
              <a:gd name="connsiteX2" fmla="*/ 3834581 w 3834581"/>
              <a:gd name="connsiteY2" fmla="*/ 0 h 2851354"/>
              <a:gd name="connsiteX0" fmla="*/ 0 w 3834581"/>
              <a:gd name="connsiteY0" fmla="*/ 2852447 h 2852447"/>
              <a:gd name="connsiteX1" fmla="*/ 1160207 w 3834581"/>
              <a:gd name="connsiteY1" fmla="*/ 738512 h 2852447"/>
              <a:gd name="connsiteX2" fmla="*/ 3834581 w 3834581"/>
              <a:gd name="connsiteY2" fmla="*/ 1093 h 2852447"/>
              <a:gd name="connsiteX0" fmla="*/ 0 w 3834581"/>
              <a:gd name="connsiteY0" fmla="*/ 2851354 h 2851354"/>
              <a:gd name="connsiteX1" fmla="*/ 1160207 w 3834581"/>
              <a:gd name="connsiteY1" fmla="*/ 737419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60207 w 3834581"/>
              <a:gd name="connsiteY1" fmla="*/ 737419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60207 w 3834581"/>
              <a:gd name="connsiteY1" fmla="*/ 737419 h 2851354"/>
              <a:gd name="connsiteX2" fmla="*/ 3834581 w 3834581"/>
              <a:gd name="connsiteY2" fmla="*/ 0 h 2851354"/>
              <a:gd name="connsiteX0" fmla="*/ 0 w 3834581"/>
              <a:gd name="connsiteY0" fmla="*/ 2851354 h 2851354"/>
              <a:gd name="connsiteX1" fmla="*/ 1160207 w 3834581"/>
              <a:gd name="connsiteY1" fmla="*/ 737419 h 2851354"/>
              <a:gd name="connsiteX2" fmla="*/ 3834581 w 3834581"/>
              <a:gd name="connsiteY2" fmla="*/ 0 h 2851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4581" h="2851354">
                <a:moveTo>
                  <a:pt x="0" y="2851354"/>
                </a:moveTo>
                <a:cubicBezTo>
                  <a:pt x="114710" y="1956618"/>
                  <a:pt x="396568" y="1435510"/>
                  <a:pt x="1160207" y="737419"/>
                </a:cubicBezTo>
                <a:cubicBezTo>
                  <a:pt x="2363019" y="-196646"/>
                  <a:pt x="3064388" y="58992"/>
                  <a:pt x="3834581" y="0"/>
                </a:cubicBezTo>
              </a:path>
            </a:pathLst>
          </a:custGeom>
          <a:noFill/>
          <a:ln w="5715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олілінія: фігура 6">
            <a:extLst>
              <a:ext uri="{FF2B5EF4-FFF2-40B4-BE49-F238E27FC236}">
                <a16:creationId xmlns:a16="http://schemas.microsoft.com/office/drawing/2014/main" id="{D79B11BB-8D45-46EE-8BEB-B52929D1498E}"/>
              </a:ext>
            </a:extLst>
          </p:cNvPr>
          <p:cNvSpPr/>
          <p:nvPr/>
        </p:nvSpPr>
        <p:spPr>
          <a:xfrm>
            <a:off x="3338463" y="2026343"/>
            <a:ext cx="1538337" cy="2844036"/>
          </a:xfrm>
          <a:custGeom>
            <a:avLst/>
            <a:gdLst>
              <a:gd name="connsiteX0" fmla="*/ 1465006 w 1465006"/>
              <a:gd name="connsiteY0" fmla="*/ 0 h 2802193"/>
              <a:gd name="connsiteX1" fmla="*/ 0 w 1465006"/>
              <a:gd name="connsiteY1" fmla="*/ 2802193 h 2802193"/>
              <a:gd name="connsiteX0" fmla="*/ 1465006 w 1465006"/>
              <a:gd name="connsiteY0" fmla="*/ 0 h 2802193"/>
              <a:gd name="connsiteX1" fmla="*/ 570271 w 1465006"/>
              <a:gd name="connsiteY1" fmla="*/ 1238864 h 2802193"/>
              <a:gd name="connsiteX2" fmla="*/ 0 w 1465006"/>
              <a:gd name="connsiteY2" fmla="*/ 2802193 h 2802193"/>
              <a:gd name="connsiteX0" fmla="*/ 1465006 w 1465006"/>
              <a:gd name="connsiteY0" fmla="*/ 0 h 2802193"/>
              <a:gd name="connsiteX1" fmla="*/ 570271 w 1465006"/>
              <a:gd name="connsiteY1" fmla="*/ 1238864 h 2802193"/>
              <a:gd name="connsiteX2" fmla="*/ 0 w 1465006"/>
              <a:gd name="connsiteY2" fmla="*/ 2802193 h 2802193"/>
              <a:gd name="connsiteX0" fmla="*/ 1465006 w 1465006"/>
              <a:gd name="connsiteY0" fmla="*/ 0 h 2802193"/>
              <a:gd name="connsiteX1" fmla="*/ 491612 w 1465006"/>
              <a:gd name="connsiteY1" fmla="*/ 1238864 h 2802193"/>
              <a:gd name="connsiteX2" fmla="*/ 0 w 1465006"/>
              <a:gd name="connsiteY2" fmla="*/ 2802193 h 2802193"/>
              <a:gd name="connsiteX0" fmla="*/ 1465006 w 1465006"/>
              <a:gd name="connsiteY0" fmla="*/ 0 h 2802193"/>
              <a:gd name="connsiteX1" fmla="*/ 491612 w 1465006"/>
              <a:gd name="connsiteY1" fmla="*/ 1238864 h 2802193"/>
              <a:gd name="connsiteX2" fmla="*/ 0 w 1465006"/>
              <a:gd name="connsiteY2" fmla="*/ 2802193 h 2802193"/>
              <a:gd name="connsiteX0" fmla="*/ 1465006 w 1465006"/>
              <a:gd name="connsiteY0" fmla="*/ 0 h 2802193"/>
              <a:gd name="connsiteX1" fmla="*/ 491612 w 1465006"/>
              <a:gd name="connsiteY1" fmla="*/ 1238864 h 2802193"/>
              <a:gd name="connsiteX2" fmla="*/ 0 w 1465006"/>
              <a:gd name="connsiteY2" fmla="*/ 2802193 h 2802193"/>
              <a:gd name="connsiteX0" fmla="*/ 1465006 w 1465006"/>
              <a:gd name="connsiteY0" fmla="*/ 0 h 2802193"/>
              <a:gd name="connsiteX1" fmla="*/ 491612 w 1465006"/>
              <a:gd name="connsiteY1" fmla="*/ 1238864 h 2802193"/>
              <a:gd name="connsiteX2" fmla="*/ 0 w 1465006"/>
              <a:gd name="connsiteY2" fmla="*/ 2802193 h 2802193"/>
              <a:gd name="connsiteX0" fmla="*/ 1465006 w 1465006"/>
              <a:gd name="connsiteY0" fmla="*/ 0 h 2802193"/>
              <a:gd name="connsiteX1" fmla="*/ 491612 w 1465006"/>
              <a:gd name="connsiteY1" fmla="*/ 1238864 h 2802193"/>
              <a:gd name="connsiteX2" fmla="*/ 0 w 1465006"/>
              <a:gd name="connsiteY2" fmla="*/ 2802193 h 280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5006" h="2802193">
                <a:moveTo>
                  <a:pt x="1465006" y="0"/>
                </a:moveTo>
                <a:cubicBezTo>
                  <a:pt x="1130710" y="396568"/>
                  <a:pt x="727586" y="783303"/>
                  <a:pt x="491612" y="1238864"/>
                </a:cubicBezTo>
                <a:cubicBezTo>
                  <a:pt x="170425" y="1759974"/>
                  <a:pt x="104878" y="2241754"/>
                  <a:pt x="0" y="2802193"/>
                </a:cubicBezTo>
              </a:path>
            </a:pathLst>
          </a:custGeom>
          <a:noFill/>
          <a:ln w="5715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7">
                <a:extLst>
                  <a:ext uri="{FF2B5EF4-FFF2-40B4-BE49-F238E27FC236}">
                    <a16:creationId xmlns:a16="http://schemas.microsoft.com/office/drawing/2014/main" id="{E0BB6C57-0740-4983-9D81-661C26A090C0}"/>
                  </a:ext>
                </a:extLst>
              </p:cNvPr>
              <p:cNvSpPr/>
              <p:nvPr/>
            </p:nvSpPr>
            <p:spPr>
              <a:xfrm>
                <a:off x="8920189" y="1936164"/>
                <a:ext cx="1758968" cy="1436099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𝒄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𝒈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4" name="Прямоугольник 7">
                <a:extLst>
                  <a:ext uri="{FF2B5EF4-FFF2-40B4-BE49-F238E27FC236}">
                    <a16:creationId xmlns:a16="http://schemas.microsoft.com/office/drawing/2014/main" id="{E0BB6C57-0740-4983-9D81-661C26A09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20189" y="1936164"/>
                <a:ext cx="1758968" cy="1436099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79802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5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2" grpId="0" animBg="1"/>
      <p:bldP spid="12" grpId="1" animBg="1"/>
      <p:bldP spid="4" grpId="0"/>
      <p:bldP spid="13" grpId="0" animBg="1"/>
      <p:bldP spid="13" grpId="1" animBg="1"/>
      <p:bldP spid="2" grpId="0" animBg="1"/>
      <p:bldP spid="38" grpId="0" animBg="1"/>
      <p:bldP spid="38" grpId="1" animBg="1"/>
      <p:bldP spid="28" grpId="0"/>
      <p:bldP spid="39" grpId="0"/>
      <p:bldP spid="40" grpId="0"/>
      <p:bldP spid="41" grpId="0"/>
      <p:bldP spid="42" grpId="0"/>
      <p:bldP spid="43" grpId="0"/>
      <p:bldP spid="26" grpId="0" animBg="1"/>
      <p:bldP spid="27" grpId="0"/>
      <p:bldP spid="31" grpId="0"/>
      <p:bldP spid="33" grpId="0"/>
      <p:bldP spid="5" grpId="0" animBg="1"/>
      <p:bldP spid="7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Міркуємо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41EB009-FFA2-429F-B5A3-348B07F82E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5" t="27117" b="1464"/>
          <a:stretch/>
        </p:blipFill>
        <p:spPr>
          <a:xfrm>
            <a:off x="0" y="624114"/>
            <a:ext cx="5271279" cy="44149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Виноска: лінія з границею та рискою 12">
                <a:extLst>
                  <a:ext uri="{FF2B5EF4-FFF2-40B4-BE49-F238E27FC236}">
                    <a16:creationId xmlns:a16="http://schemas.microsoft.com/office/drawing/2014/main" id="{860D883E-3761-42F0-84EA-E2DDA7C22927}"/>
                  </a:ext>
                </a:extLst>
              </p:cNvPr>
              <p:cNvSpPr/>
              <p:nvPr/>
            </p:nvSpPr>
            <p:spPr>
              <a:xfrm>
                <a:off x="2398252" y="4413593"/>
                <a:ext cx="2869899" cy="558870"/>
              </a:xfrm>
              <a:prstGeom prst="accentBorderCallout1">
                <a:avLst>
                  <a:gd name="adj1" fmla="val 47908"/>
                  <a:gd name="adj2" fmla="val -4530"/>
                  <a:gd name="adj3" fmla="val 27037"/>
                  <a:gd name="adj4" fmla="val -17125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𝟓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Виноска: лінія з границею та рискою 12">
                <a:extLst>
                  <a:ext uri="{FF2B5EF4-FFF2-40B4-BE49-F238E27FC236}">
                    <a16:creationId xmlns:a16="http://schemas.microsoft.com/office/drawing/2014/main" id="{860D883E-3761-42F0-84EA-E2DDA7C229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8252" y="4413593"/>
                <a:ext cx="2869899" cy="558870"/>
              </a:xfrm>
              <a:prstGeom prst="accentBorderCallout1">
                <a:avLst>
                  <a:gd name="adj1" fmla="val 47908"/>
                  <a:gd name="adj2" fmla="val -4530"/>
                  <a:gd name="adj3" fmla="val 27037"/>
                  <a:gd name="adj4" fmla="val -17125"/>
                </a:avLst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кутник 13">
            <a:extLst>
              <a:ext uri="{FF2B5EF4-FFF2-40B4-BE49-F238E27FC236}">
                <a16:creationId xmlns:a16="http://schemas.microsoft.com/office/drawing/2014/main" id="{A0FECD19-4FF8-4C58-9FB9-CCC63D97AC85}"/>
              </a:ext>
            </a:extLst>
          </p:cNvPr>
          <p:cNvSpPr/>
          <p:nvPr/>
        </p:nvSpPr>
        <p:spPr>
          <a:xfrm>
            <a:off x="771374" y="2393599"/>
            <a:ext cx="1988113" cy="2219932"/>
          </a:xfrm>
          <a:custGeom>
            <a:avLst/>
            <a:gdLst>
              <a:gd name="connsiteX0" fmla="*/ 0 w 2205567"/>
              <a:gd name="connsiteY0" fmla="*/ 0 h 2446867"/>
              <a:gd name="connsiteX1" fmla="*/ 2205567 w 2205567"/>
              <a:gd name="connsiteY1" fmla="*/ 0 h 2446867"/>
              <a:gd name="connsiteX2" fmla="*/ 2205567 w 2205567"/>
              <a:gd name="connsiteY2" fmla="*/ 2446867 h 2446867"/>
              <a:gd name="connsiteX3" fmla="*/ 0 w 2205567"/>
              <a:gd name="connsiteY3" fmla="*/ 2446867 h 2446867"/>
              <a:gd name="connsiteX4" fmla="*/ 0 w 2205567"/>
              <a:gd name="connsiteY4" fmla="*/ 0 h 2446867"/>
              <a:gd name="connsiteX0" fmla="*/ 0 w 2205567"/>
              <a:gd name="connsiteY0" fmla="*/ 0 h 2446867"/>
              <a:gd name="connsiteX1" fmla="*/ 2205567 w 2205567"/>
              <a:gd name="connsiteY1" fmla="*/ 0 h 2446867"/>
              <a:gd name="connsiteX2" fmla="*/ 0 w 2205567"/>
              <a:gd name="connsiteY2" fmla="*/ 2446867 h 2446867"/>
              <a:gd name="connsiteX3" fmla="*/ 0 w 2205567"/>
              <a:gd name="connsiteY3" fmla="*/ 0 h 2446867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63800"/>
              <a:gd name="connsiteX1" fmla="*/ 2205567 w 2205567"/>
              <a:gd name="connsiteY1" fmla="*/ 0 h 2463800"/>
              <a:gd name="connsiteX2" fmla="*/ 1104900 w 2205567"/>
              <a:gd name="connsiteY2" fmla="*/ 2463800 h 2463800"/>
              <a:gd name="connsiteX3" fmla="*/ 0 w 2205567"/>
              <a:gd name="connsiteY3" fmla="*/ 0 h 2463800"/>
              <a:gd name="connsiteX0" fmla="*/ 0 w 2205567"/>
              <a:gd name="connsiteY0" fmla="*/ 0 h 2472267"/>
              <a:gd name="connsiteX1" fmla="*/ 2205567 w 2205567"/>
              <a:gd name="connsiteY1" fmla="*/ 0 h 2472267"/>
              <a:gd name="connsiteX2" fmla="*/ 1104900 w 2205567"/>
              <a:gd name="connsiteY2" fmla="*/ 2472267 h 2472267"/>
              <a:gd name="connsiteX3" fmla="*/ 0 w 2205567"/>
              <a:gd name="connsiteY3" fmla="*/ 0 h 2472267"/>
              <a:gd name="connsiteX0" fmla="*/ 0 w 2205567"/>
              <a:gd name="connsiteY0" fmla="*/ 0 h 2472267"/>
              <a:gd name="connsiteX1" fmla="*/ 2205567 w 2205567"/>
              <a:gd name="connsiteY1" fmla="*/ 0 h 2472267"/>
              <a:gd name="connsiteX2" fmla="*/ 1104900 w 2205567"/>
              <a:gd name="connsiteY2" fmla="*/ 2472267 h 2472267"/>
              <a:gd name="connsiteX3" fmla="*/ 0 w 2205567"/>
              <a:gd name="connsiteY3" fmla="*/ 0 h 2472267"/>
              <a:gd name="connsiteX0" fmla="*/ 0 w 2205567"/>
              <a:gd name="connsiteY0" fmla="*/ 0 h 2462742"/>
              <a:gd name="connsiteX1" fmla="*/ 2205567 w 2205567"/>
              <a:gd name="connsiteY1" fmla="*/ 0 h 2462742"/>
              <a:gd name="connsiteX2" fmla="*/ 1098550 w 2205567"/>
              <a:gd name="connsiteY2" fmla="*/ 2462742 h 2462742"/>
              <a:gd name="connsiteX3" fmla="*/ 0 w 2205567"/>
              <a:gd name="connsiteY3" fmla="*/ 0 h 2462742"/>
              <a:gd name="connsiteX0" fmla="*/ 0 w 2205567"/>
              <a:gd name="connsiteY0" fmla="*/ 0 h 2462742"/>
              <a:gd name="connsiteX1" fmla="*/ 2205567 w 2205567"/>
              <a:gd name="connsiteY1" fmla="*/ 0 h 2462742"/>
              <a:gd name="connsiteX2" fmla="*/ 1098550 w 2205567"/>
              <a:gd name="connsiteY2" fmla="*/ 2462742 h 2462742"/>
              <a:gd name="connsiteX3" fmla="*/ 0 w 2205567"/>
              <a:gd name="connsiteY3" fmla="*/ 0 h 246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5567" h="2462742">
                <a:moveTo>
                  <a:pt x="0" y="0"/>
                </a:moveTo>
                <a:lnTo>
                  <a:pt x="2205567" y="0"/>
                </a:lnTo>
                <a:cubicBezTo>
                  <a:pt x="2067277" y="491067"/>
                  <a:pt x="1736372" y="2417234"/>
                  <a:pt x="1098550" y="2462742"/>
                </a:cubicBezTo>
                <a:cubicBezTo>
                  <a:pt x="488950" y="2318809"/>
                  <a:pt x="207433" y="681567"/>
                  <a:pt x="0" y="0"/>
                </a:cubicBezTo>
                <a:close/>
              </a:path>
            </a:pathLst>
          </a:custGeom>
          <a:solidFill>
            <a:srgbClr val="92D05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3CE8BF9-0BEB-4E55-819B-7ECBAEC131C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5" t="27117" b="1464"/>
          <a:stretch/>
        </p:blipFill>
        <p:spPr>
          <a:xfrm>
            <a:off x="0" y="624114"/>
            <a:ext cx="5271279" cy="441499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89586AD-C858-416B-B6CD-E1B9C54EBA1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4" t="13042" b="22580"/>
          <a:stretch/>
        </p:blipFill>
        <p:spPr>
          <a:xfrm>
            <a:off x="6222338" y="624112"/>
            <a:ext cx="5839030" cy="4414997"/>
          </a:xfrm>
          <a:prstGeom prst="rect">
            <a:avLst/>
          </a:prstGeom>
        </p:spPr>
      </p:pic>
      <p:sp>
        <p:nvSpPr>
          <p:cNvPr id="11" name="Прямокутник 13">
            <a:extLst>
              <a:ext uri="{FF2B5EF4-FFF2-40B4-BE49-F238E27FC236}">
                <a16:creationId xmlns:a16="http://schemas.microsoft.com/office/drawing/2014/main" id="{4A9327D0-0C49-431E-82CE-28FEA7014E22}"/>
              </a:ext>
            </a:extLst>
          </p:cNvPr>
          <p:cNvSpPr/>
          <p:nvPr/>
        </p:nvSpPr>
        <p:spPr>
          <a:xfrm rot="10800000">
            <a:off x="7084517" y="1099078"/>
            <a:ext cx="2205567" cy="2462742"/>
          </a:xfrm>
          <a:custGeom>
            <a:avLst/>
            <a:gdLst>
              <a:gd name="connsiteX0" fmla="*/ 0 w 2205567"/>
              <a:gd name="connsiteY0" fmla="*/ 0 h 2446867"/>
              <a:gd name="connsiteX1" fmla="*/ 2205567 w 2205567"/>
              <a:gd name="connsiteY1" fmla="*/ 0 h 2446867"/>
              <a:gd name="connsiteX2" fmla="*/ 2205567 w 2205567"/>
              <a:gd name="connsiteY2" fmla="*/ 2446867 h 2446867"/>
              <a:gd name="connsiteX3" fmla="*/ 0 w 2205567"/>
              <a:gd name="connsiteY3" fmla="*/ 2446867 h 2446867"/>
              <a:gd name="connsiteX4" fmla="*/ 0 w 2205567"/>
              <a:gd name="connsiteY4" fmla="*/ 0 h 2446867"/>
              <a:gd name="connsiteX0" fmla="*/ 0 w 2205567"/>
              <a:gd name="connsiteY0" fmla="*/ 0 h 2446867"/>
              <a:gd name="connsiteX1" fmla="*/ 2205567 w 2205567"/>
              <a:gd name="connsiteY1" fmla="*/ 0 h 2446867"/>
              <a:gd name="connsiteX2" fmla="*/ 0 w 2205567"/>
              <a:gd name="connsiteY2" fmla="*/ 2446867 h 2446867"/>
              <a:gd name="connsiteX3" fmla="*/ 0 w 2205567"/>
              <a:gd name="connsiteY3" fmla="*/ 0 h 2446867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76500"/>
              <a:gd name="connsiteX1" fmla="*/ 2205567 w 2205567"/>
              <a:gd name="connsiteY1" fmla="*/ 0 h 2476500"/>
              <a:gd name="connsiteX2" fmla="*/ 1104900 w 2205567"/>
              <a:gd name="connsiteY2" fmla="*/ 2476500 h 2476500"/>
              <a:gd name="connsiteX3" fmla="*/ 0 w 2205567"/>
              <a:gd name="connsiteY3" fmla="*/ 0 h 2476500"/>
              <a:gd name="connsiteX0" fmla="*/ 0 w 2205567"/>
              <a:gd name="connsiteY0" fmla="*/ 0 h 2463800"/>
              <a:gd name="connsiteX1" fmla="*/ 2205567 w 2205567"/>
              <a:gd name="connsiteY1" fmla="*/ 0 h 2463800"/>
              <a:gd name="connsiteX2" fmla="*/ 1104900 w 2205567"/>
              <a:gd name="connsiteY2" fmla="*/ 2463800 h 2463800"/>
              <a:gd name="connsiteX3" fmla="*/ 0 w 2205567"/>
              <a:gd name="connsiteY3" fmla="*/ 0 h 2463800"/>
              <a:gd name="connsiteX0" fmla="*/ 0 w 2205567"/>
              <a:gd name="connsiteY0" fmla="*/ 0 h 2472267"/>
              <a:gd name="connsiteX1" fmla="*/ 2205567 w 2205567"/>
              <a:gd name="connsiteY1" fmla="*/ 0 h 2472267"/>
              <a:gd name="connsiteX2" fmla="*/ 1104900 w 2205567"/>
              <a:gd name="connsiteY2" fmla="*/ 2472267 h 2472267"/>
              <a:gd name="connsiteX3" fmla="*/ 0 w 2205567"/>
              <a:gd name="connsiteY3" fmla="*/ 0 h 2472267"/>
              <a:gd name="connsiteX0" fmla="*/ 0 w 2205567"/>
              <a:gd name="connsiteY0" fmla="*/ 0 h 2472267"/>
              <a:gd name="connsiteX1" fmla="*/ 2205567 w 2205567"/>
              <a:gd name="connsiteY1" fmla="*/ 0 h 2472267"/>
              <a:gd name="connsiteX2" fmla="*/ 1104900 w 2205567"/>
              <a:gd name="connsiteY2" fmla="*/ 2472267 h 2472267"/>
              <a:gd name="connsiteX3" fmla="*/ 0 w 2205567"/>
              <a:gd name="connsiteY3" fmla="*/ 0 h 2472267"/>
              <a:gd name="connsiteX0" fmla="*/ 0 w 2205567"/>
              <a:gd name="connsiteY0" fmla="*/ 0 h 2462742"/>
              <a:gd name="connsiteX1" fmla="*/ 2205567 w 2205567"/>
              <a:gd name="connsiteY1" fmla="*/ 0 h 2462742"/>
              <a:gd name="connsiteX2" fmla="*/ 1098550 w 2205567"/>
              <a:gd name="connsiteY2" fmla="*/ 2462742 h 2462742"/>
              <a:gd name="connsiteX3" fmla="*/ 0 w 2205567"/>
              <a:gd name="connsiteY3" fmla="*/ 0 h 2462742"/>
              <a:gd name="connsiteX0" fmla="*/ 0 w 2205567"/>
              <a:gd name="connsiteY0" fmla="*/ 0 h 2462742"/>
              <a:gd name="connsiteX1" fmla="*/ 2205567 w 2205567"/>
              <a:gd name="connsiteY1" fmla="*/ 0 h 2462742"/>
              <a:gd name="connsiteX2" fmla="*/ 1098550 w 2205567"/>
              <a:gd name="connsiteY2" fmla="*/ 2462742 h 2462742"/>
              <a:gd name="connsiteX3" fmla="*/ 0 w 2205567"/>
              <a:gd name="connsiteY3" fmla="*/ 0 h 2462742"/>
              <a:gd name="connsiteX0" fmla="*/ 0 w 2205567"/>
              <a:gd name="connsiteY0" fmla="*/ 0 h 2462742"/>
              <a:gd name="connsiteX1" fmla="*/ 2205567 w 2205567"/>
              <a:gd name="connsiteY1" fmla="*/ 0 h 2462742"/>
              <a:gd name="connsiteX2" fmla="*/ 1098550 w 2205567"/>
              <a:gd name="connsiteY2" fmla="*/ 2462742 h 2462742"/>
              <a:gd name="connsiteX3" fmla="*/ 0 w 2205567"/>
              <a:gd name="connsiteY3" fmla="*/ 0 h 2462742"/>
              <a:gd name="connsiteX0" fmla="*/ 0 w 2205567"/>
              <a:gd name="connsiteY0" fmla="*/ 0 h 2462742"/>
              <a:gd name="connsiteX1" fmla="*/ 2205567 w 2205567"/>
              <a:gd name="connsiteY1" fmla="*/ 0 h 2462742"/>
              <a:gd name="connsiteX2" fmla="*/ 1098550 w 2205567"/>
              <a:gd name="connsiteY2" fmla="*/ 2462742 h 2462742"/>
              <a:gd name="connsiteX3" fmla="*/ 0 w 2205567"/>
              <a:gd name="connsiteY3" fmla="*/ 0 h 246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5567" h="2462742">
                <a:moveTo>
                  <a:pt x="0" y="0"/>
                </a:moveTo>
                <a:lnTo>
                  <a:pt x="2205567" y="0"/>
                </a:lnTo>
                <a:cubicBezTo>
                  <a:pt x="2067277" y="491067"/>
                  <a:pt x="1736372" y="2417234"/>
                  <a:pt x="1098550" y="2462742"/>
                </a:cubicBezTo>
                <a:cubicBezTo>
                  <a:pt x="524510" y="2374689"/>
                  <a:pt x="207433" y="681567"/>
                  <a:pt x="0" y="0"/>
                </a:cubicBezTo>
                <a:close/>
              </a:path>
            </a:pathLst>
          </a:custGeom>
          <a:solidFill>
            <a:srgbClr val="92D05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2006D5-4752-419F-97AE-23C3E34135A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4" t="13042" b="22580"/>
          <a:stretch/>
        </p:blipFill>
        <p:spPr>
          <a:xfrm>
            <a:off x="6222338" y="624113"/>
            <a:ext cx="5839030" cy="44149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Виноска: лінія з границею та рискою 13">
                <a:extLst>
                  <a:ext uri="{FF2B5EF4-FFF2-40B4-BE49-F238E27FC236}">
                    <a16:creationId xmlns:a16="http://schemas.microsoft.com/office/drawing/2014/main" id="{3386E90B-E661-467F-9EDC-F205EAB7D12C}"/>
                  </a:ext>
                </a:extLst>
              </p:cNvPr>
              <p:cNvSpPr/>
              <p:nvPr/>
            </p:nvSpPr>
            <p:spPr>
              <a:xfrm>
                <a:off x="8641853" y="663453"/>
                <a:ext cx="3484831" cy="647876"/>
              </a:xfrm>
              <a:prstGeom prst="accentBorderCallout1">
                <a:avLst>
                  <a:gd name="adj1" fmla="val 51044"/>
                  <a:gd name="adj2" fmla="val -1031"/>
                  <a:gd name="adj3" fmla="val 72126"/>
                  <a:gd name="adj4" fmla="val -9239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𝟓</m:t>
                          </m:r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Виноска: лінія з границею та рискою 13">
                <a:extLst>
                  <a:ext uri="{FF2B5EF4-FFF2-40B4-BE49-F238E27FC236}">
                    <a16:creationId xmlns:a16="http://schemas.microsoft.com/office/drawing/2014/main" id="{3386E90B-E661-467F-9EDC-F205EAB7D1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1853" y="663453"/>
                <a:ext cx="3484831" cy="647876"/>
              </a:xfrm>
              <a:prstGeom prst="accentBorderCallout1">
                <a:avLst>
                  <a:gd name="adj1" fmla="val 51044"/>
                  <a:gd name="adj2" fmla="val -1031"/>
                  <a:gd name="adj3" fmla="val 72126"/>
                  <a:gd name="adj4" fmla="val -9239"/>
                </a:avLst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F082ECA-8737-42C8-8E85-F7F7FCE49B9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16" name="Прямоугольник 7">
            <a:extLst>
              <a:ext uri="{FF2B5EF4-FFF2-40B4-BE49-F238E27FC236}">
                <a16:creationId xmlns:a16="http://schemas.microsoft.com/office/drawing/2014/main" id="{27416DFD-45B6-41C9-8FC9-F75D51982E28}"/>
              </a:ext>
            </a:extLst>
          </p:cNvPr>
          <p:cNvSpPr/>
          <p:nvPr/>
        </p:nvSpPr>
        <p:spPr>
          <a:xfrm>
            <a:off x="6302476" y="5963714"/>
            <a:ext cx="4911655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будуть ці площі рівними?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Прямоугольник 7">
            <a:extLst>
              <a:ext uri="{FF2B5EF4-FFF2-40B4-BE49-F238E27FC236}">
                <a16:creationId xmlns:a16="http://schemas.microsoft.com/office/drawing/2014/main" id="{1D1F8CBD-BC04-498B-9818-31774C9F7F72}"/>
              </a:ext>
            </a:extLst>
          </p:cNvPr>
          <p:cNvSpPr/>
          <p:nvPr/>
        </p:nvSpPr>
        <p:spPr>
          <a:xfrm>
            <a:off x="7191576" y="5779047"/>
            <a:ext cx="4022555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Який можемо зробити висновок?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8" name="Пряма зі стрілкою 17">
            <a:extLst>
              <a:ext uri="{FF2B5EF4-FFF2-40B4-BE49-F238E27FC236}">
                <a16:creationId xmlns:a16="http://schemas.microsoft.com/office/drawing/2014/main" id="{E39B0EC4-B7F1-47F6-BF34-2EA7DE432C23}"/>
              </a:ext>
            </a:extLst>
          </p:cNvPr>
          <p:cNvCxnSpPr>
            <a:cxnSpLocks/>
          </p:cNvCxnSpPr>
          <p:nvPr/>
        </p:nvCxnSpPr>
        <p:spPr>
          <a:xfrm flipV="1">
            <a:off x="618810" y="1237874"/>
            <a:ext cx="0" cy="4533500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кутник 13">
            <a:extLst>
              <a:ext uri="{FF2B5EF4-FFF2-40B4-BE49-F238E27FC236}">
                <a16:creationId xmlns:a16="http://schemas.microsoft.com/office/drawing/2014/main" id="{33EE2FEA-D9EB-4211-AD96-81C40647AF37}"/>
              </a:ext>
            </a:extLst>
          </p:cNvPr>
          <p:cNvSpPr/>
          <p:nvPr/>
        </p:nvSpPr>
        <p:spPr>
          <a:xfrm>
            <a:off x="1250497" y="2239525"/>
            <a:ext cx="3584982" cy="3010579"/>
          </a:xfrm>
          <a:custGeom>
            <a:avLst/>
            <a:gdLst>
              <a:gd name="connsiteX0" fmla="*/ 0 w 3569106"/>
              <a:gd name="connsiteY0" fmla="*/ 0 h 2356853"/>
              <a:gd name="connsiteX1" fmla="*/ 3569106 w 3569106"/>
              <a:gd name="connsiteY1" fmla="*/ 0 h 2356853"/>
              <a:gd name="connsiteX2" fmla="*/ 3569106 w 3569106"/>
              <a:gd name="connsiteY2" fmla="*/ 2356853 h 2356853"/>
              <a:gd name="connsiteX3" fmla="*/ 0 w 3569106"/>
              <a:gd name="connsiteY3" fmla="*/ 2356853 h 2356853"/>
              <a:gd name="connsiteX4" fmla="*/ 0 w 3569106"/>
              <a:gd name="connsiteY4" fmla="*/ 0 h 2356853"/>
              <a:gd name="connsiteX0" fmla="*/ 0 w 3573340"/>
              <a:gd name="connsiteY0" fmla="*/ 139700 h 2356853"/>
              <a:gd name="connsiteX1" fmla="*/ 3573340 w 3573340"/>
              <a:gd name="connsiteY1" fmla="*/ 0 h 2356853"/>
              <a:gd name="connsiteX2" fmla="*/ 3573340 w 3573340"/>
              <a:gd name="connsiteY2" fmla="*/ 2356853 h 2356853"/>
              <a:gd name="connsiteX3" fmla="*/ 4234 w 3573340"/>
              <a:gd name="connsiteY3" fmla="*/ 2356853 h 2356853"/>
              <a:gd name="connsiteX4" fmla="*/ 0 w 3573340"/>
              <a:gd name="connsiteY4" fmla="*/ 139700 h 2356853"/>
              <a:gd name="connsiteX0" fmla="*/ 0 w 3573340"/>
              <a:gd name="connsiteY0" fmla="*/ 139700 h 2356853"/>
              <a:gd name="connsiteX1" fmla="*/ 299202 w 3573340"/>
              <a:gd name="connsiteY1" fmla="*/ 125 h 2356853"/>
              <a:gd name="connsiteX2" fmla="*/ 3573340 w 3573340"/>
              <a:gd name="connsiteY2" fmla="*/ 0 h 2356853"/>
              <a:gd name="connsiteX3" fmla="*/ 3573340 w 3573340"/>
              <a:gd name="connsiteY3" fmla="*/ 2356853 h 2356853"/>
              <a:gd name="connsiteX4" fmla="*/ 4234 w 3573340"/>
              <a:gd name="connsiteY4" fmla="*/ 2356853 h 2356853"/>
              <a:gd name="connsiteX5" fmla="*/ 0 w 3573340"/>
              <a:gd name="connsiteY5" fmla="*/ 139700 h 2356853"/>
              <a:gd name="connsiteX0" fmla="*/ 0 w 3573340"/>
              <a:gd name="connsiteY0" fmla="*/ 139700 h 2356853"/>
              <a:gd name="connsiteX1" fmla="*/ 299202 w 3573340"/>
              <a:gd name="connsiteY1" fmla="*/ 125 h 2356853"/>
              <a:gd name="connsiteX2" fmla="*/ 2089902 w 3573340"/>
              <a:gd name="connsiteY2" fmla="*/ 1126192 h 2356853"/>
              <a:gd name="connsiteX3" fmla="*/ 3573340 w 3573340"/>
              <a:gd name="connsiteY3" fmla="*/ 0 h 2356853"/>
              <a:gd name="connsiteX4" fmla="*/ 3573340 w 3573340"/>
              <a:gd name="connsiteY4" fmla="*/ 2356853 h 2356853"/>
              <a:gd name="connsiteX5" fmla="*/ 4234 w 3573340"/>
              <a:gd name="connsiteY5" fmla="*/ 2356853 h 2356853"/>
              <a:gd name="connsiteX6" fmla="*/ 0 w 3573340"/>
              <a:gd name="connsiteY6" fmla="*/ 139700 h 2356853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9215"/>
              <a:gd name="connsiteY0" fmla="*/ 149100 h 2356728"/>
              <a:gd name="connsiteX1" fmla="*/ 302377 w 3589215"/>
              <a:gd name="connsiteY1" fmla="*/ 0 h 2356728"/>
              <a:gd name="connsiteX2" fmla="*/ 2093077 w 3589215"/>
              <a:gd name="connsiteY2" fmla="*/ 1126067 h 2356728"/>
              <a:gd name="connsiteX3" fmla="*/ 3589215 w 3589215"/>
              <a:gd name="connsiteY3" fmla="*/ 571375 h 2356728"/>
              <a:gd name="connsiteX4" fmla="*/ 3576515 w 3589215"/>
              <a:gd name="connsiteY4" fmla="*/ 2356728 h 2356728"/>
              <a:gd name="connsiteX5" fmla="*/ 7409 w 3589215"/>
              <a:gd name="connsiteY5" fmla="*/ 2356728 h 2356728"/>
              <a:gd name="connsiteX6" fmla="*/ 0 w 3589215"/>
              <a:gd name="connsiteY6" fmla="*/ 149100 h 2356728"/>
              <a:gd name="connsiteX0" fmla="*/ 0 w 3589215"/>
              <a:gd name="connsiteY0" fmla="*/ 149100 h 2356728"/>
              <a:gd name="connsiteX1" fmla="*/ 302377 w 3589215"/>
              <a:gd name="connsiteY1" fmla="*/ 0 h 2356728"/>
              <a:gd name="connsiteX2" fmla="*/ 2071910 w 3589215"/>
              <a:gd name="connsiteY2" fmla="*/ 887465 h 2356728"/>
              <a:gd name="connsiteX3" fmla="*/ 3589215 w 3589215"/>
              <a:gd name="connsiteY3" fmla="*/ 571375 h 2356728"/>
              <a:gd name="connsiteX4" fmla="*/ 3576515 w 3589215"/>
              <a:gd name="connsiteY4" fmla="*/ 2356728 h 2356728"/>
              <a:gd name="connsiteX5" fmla="*/ 7409 w 3589215"/>
              <a:gd name="connsiteY5" fmla="*/ 2356728 h 2356728"/>
              <a:gd name="connsiteX6" fmla="*/ 0 w 3589215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4982" h="2356728">
                <a:moveTo>
                  <a:pt x="0" y="149100"/>
                </a:moveTo>
                <a:cubicBezTo>
                  <a:pt x="109612" y="65950"/>
                  <a:pt x="69999" y="37332"/>
                  <a:pt x="302377" y="0"/>
                </a:cubicBezTo>
                <a:cubicBezTo>
                  <a:pt x="862588" y="9942"/>
                  <a:pt x="1253466" y="751998"/>
                  <a:pt x="2071910" y="887465"/>
                </a:cubicBezTo>
                <a:cubicBezTo>
                  <a:pt x="2600257" y="898585"/>
                  <a:pt x="3048170" y="711524"/>
                  <a:pt x="3584982" y="445446"/>
                </a:cubicBezTo>
                <a:cubicBezTo>
                  <a:pt x="3580749" y="1040564"/>
                  <a:pt x="3580748" y="1761610"/>
                  <a:pt x="3576515" y="2356728"/>
                </a:cubicBezTo>
                <a:lnTo>
                  <a:pt x="7409" y="2356728"/>
                </a:lnTo>
                <a:cubicBezTo>
                  <a:pt x="5998" y="1617677"/>
                  <a:pt x="1411" y="888151"/>
                  <a:pt x="0" y="149100"/>
                </a:cubicBezTo>
                <a:close/>
              </a:path>
            </a:pathLst>
          </a:custGeom>
          <a:pattFill prst="wdUpDiag">
            <a:fgClr>
              <a:srgbClr val="3C5A59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0" name="Полілінія: фігура 19">
            <a:extLst>
              <a:ext uri="{FF2B5EF4-FFF2-40B4-BE49-F238E27FC236}">
                <a16:creationId xmlns:a16="http://schemas.microsoft.com/office/drawing/2014/main" id="{5D91D4D2-945D-4FA2-B200-220927C8D68A}"/>
              </a:ext>
            </a:extLst>
          </p:cNvPr>
          <p:cNvSpPr/>
          <p:nvPr/>
        </p:nvSpPr>
        <p:spPr>
          <a:xfrm>
            <a:off x="930985" y="2239400"/>
            <a:ext cx="4424516" cy="1126281"/>
          </a:xfrm>
          <a:custGeom>
            <a:avLst/>
            <a:gdLst>
              <a:gd name="connsiteX0" fmla="*/ 0 w 4424516"/>
              <a:gd name="connsiteY0" fmla="*/ 848837 h 1126281"/>
              <a:gd name="connsiteX1" fmla="*/ 717755 w 4424516"/>
              <a:gd name="connsiteY1" fmla="*/ 3263 h 1126281"/>
              <a:gd name="connsiteX2" fmla="*/ 2408903 w 4424516"/>
              <a:gd name="connsiteY2" fmla="*/ 1124140 h 1126281"/>
              <a:gd name="connsiteX3" fmla="*/ 4424516 w 4424516"/>
              <a:gd name="connsiteY3" fmla="*/ 229405 h 1126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24516" h="1126281">
                <a:moveTo>
                  <a:pt x="0" y="848837"/>
                </a:moveTo>
                <a:cubicBezTo>
                  <a:pt x="158135" y="403108"/>
                  <a:pt x="316271" y="-42621"/>
                  <a:pt x="717755" y="3263"/>
                </a:cubicBezTo>
                <a:cubicBezTo>
                  <a:pt x="1119239" y="49147"/>
                  <a:pt x="1791110" y="1086450"/>
                  <a:pt x="2408903" y="1124140"/>
                </a:cubicBezTo>
                <a:cubicBezTo>
                  <a:pt x="3026696" y="1161830"/>
                  <a:pt x="3725606" y="695617"/>
                  <a:pt x="4424516" y="229405"/>
                </a:cubicBezTo>
              </a:path>
            </a:pathLst>
          </a:custGeom>
          <a:noFill/>
          <a:ln w="3810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21" name="Пряма сполучна лінія 20">
            <a:extLst>
              <a:ext uri="{FF2B5EF4-FFF2-40B4-BE49-F238E27FC236}">
                <a16:creationId xmlns:a16="http://schemas.microsoft.com/office/drawing/2014/main" id="{8ACB4C42-1133-4EDD-8BB6-12C6D27C5EAB}"/>
              </a:ext>
            </a:extLst>
          </p:cNvPr>
          <p:cNvCxnSpPr>
            <a:cxnSpLocks/>
          </p:cNvCxnSpPr>
          <p:nvPr/>
        </p:nvCxnSpPr>
        <p:spPr>
          <a:xfrm>
            <a:off x="4835479" y="2813878"/>
            <a:ext cx="0" cy="2436226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 зі стрілкою 21">
            <a:extLst>
              <a:ext uri="{FF2B5EF4-FFF2-40B4-BE49-F238E27FC236}">
                <a16:creationId xmlns:a16="http://schemas.microsoft.com/office/drawing/2014/main" id="{94462FC9-AC42-42AC-A35B-F48991A0A9A8}"/>
              </a:ext>
            </a:extLst>
          </p:cNvPr>
          <p:cNvCxnSpPr>
            <a:cxnSpLocks/>
          </p:cNvCxnSpPr>
          <p:nvPr/>
        </p:nvCxnSpPr>
        <p:spPr>
          <a:xfrm rot="5400000" flipV="1">
            <a:off x="2934308" y="2516742"/>
            <a:ext cx="0" cy="5466735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 сполучна лінія 22">
            <a:extLst>
              <a:ext uri="{FF2B5EF4-FFF2-40B4-BE49-F238E27FC236}">
                <a16:creationId xmlns:a16="http://schemas.microsoft.com/office/drawing/2014/main" id="{B87CBC2F-737A-4DBD-84FC-14DAABB1A197}"/>
              </a:ext>
            </a:extLst>
          </p:cNvPr>
          <p:cNvCxnSpPr>
            <a:cxnSpLocks/>
          </p:cNvCxnSpPr>
          <p:nvPr/>
        </p:nvCxnSpPr>
        <p:spPr>
          <a:xfrm>
            <a:off x="1262115" y="2373612"/>
            <a:ext cx="0" cy="2876492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кутник: округлені кути 23">
            <a:extLst>
              <a:ext uri="{FF2B5EF4-FFF2-40B4-BE49-F238E27FC236}">
                <a16:creationId xmlns:a16="http://schemas.microsoft.com/office/drawing/2014/main" id="{F7C457A2-D849-4324-B454-AC1BC511EFE8}"/>
              </a:ext>
            </a:extLst>
          </p:cNvPr>
          <p:cNvSpPr/>
          <p:nvPr/>
        </p:nvSpPr>
        <p:spPr>
          <a:xfrm>
            <a:off x="1522331" y="3483964"/>
            <a:ext cx="3101240" cy="15031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FAD2607-4FB5-4D7F-BADC-6C56E070E3CA}"/>
                  </a:ext>
                </a:extLst>
              </p:cNvPr>
              <p:cNvSpPr txBox="1"/>
              <p:nvPr/>
            </p:nvSpPr>
            <p:spPr>
              <a:xfrm>
                <a:off x="1566050" y="3542909"/>
                <a:ext cx="3069104" cy="14076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uk-UA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uk-UA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solidFill>
                                    <a:srgbClr val="3C5A59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solidFill>
                                    <a:srgbClr val="3C5A59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0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FAD2607-4FB5-4D7F-BADC-6C56E070E3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6050" y="3542909"/>
                <a:ext cx="3069104" cy="140769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36D402D-71E1-4F63-960F-C72CF646E485}"/>
                  </a:ext>
                </a:extLst>
              </p:cNvPr>
              <p:cNvSpPr txBox="1"/>
              <p:nvPr/>
            </p:nvSpPr>
            <p:spPr>
              <a:xfrm>
                <a:off x="69465" y="1035054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36D402D-71E1-4F63-960F-C72CF646E4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65" y="1035054"/>
                <a:ext cx="470289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68AC3D4-BB35-4917-B8FE-E3B442020E3B}"/>
                  </a:ext>
                </a:extLst>
              </p:cNvPr>
              <p:cNvSpPr txBox="1"/>
              <p:nvPr/>
            </p:nvSpPr>
            <p:spPr>
              <a:xfrm>
                <a:off x="5444149" y="5250104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68AC3D4-BB35-4917-B8FE-E3B442020E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149" y="5250104"/>
                <a:ext cx="470289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0DF3913-6CB3-4CB3-B059-F9801358017F}"/>
                  </a:ext>
                </a:extLst>
              </p:cNvPr>
              <p:cNvSpPr txBox="1"/>
              <p:nvPr/>
            </p:nvSpPr>
            <p:spPr>
              <a:xfrm>
                <a:off x="108993" y="5308899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𝑶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0DF3913-6CB3-4CB3-B059-F980135801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993" y="5308899"/>
                <a:ext cx="470289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A7EC366F-380D-402B-BCA3-52ABF11CE97F}"/>
                  </a:ext>
                </a:extLst>
              </p:cNvPr>
              <p:cNvSpPr txBox="1"/>
              <p:nvPr/>
            </p:nvSpPr>
            <p:spPr>
              <a:xfrm>
                <a:off x="1003735" y="5248154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A7EC366F-380D-402B-BCA3-52ABF11CE9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3735" y="5248154"/>
                <a:ext cx="470289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C4DF8F47-3E05-48A3-B969-4469722975B5}"/>
                  </a:ext>
                </a:extLst>
              </p:cNvPr>
              <p:cNvSpPr txBox="1"/>
              <p:nvPr/>
            </p:nvSpPr>
            <p:spPr>
              <a:xfrm>
                <a:off x="4625200" y="5248154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C4DF8F47-3E05-48A3-B969-4469722975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5200" y="5248154"/>
                <a:ext cx="470289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B3AF8B5-1B6E-45F1-96E2-0E7E65B73017}"/>
                  </a:ext>
                </a:extLst>
              </p:cNvPr>
              <p:cNvSpPr txBox="1"/>
              <p:nvPr/>
            </p:nvSpPr>
            <p:spPr>
              <a:xfrm>
                <a:off x="2859798" y="2373612"/>
                <a:ext cx="18705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B3AF8B5-1B6E-45F1-96E2-0E7E65B730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9798" y="2373612"/>
                <a:ext cx="1870541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Пряма зі стрілкою 31">
            <a:extLst>
              <a:ext uri="{FF2B5EF4-FFF2-40B4-BE49-F238E27FC236}">
                <a16:creationId xmlns:a16="http://schemas.microsoft.com/office/drawing/2014/main" id="{C1796E58-143C-4910-BB48-F6F0B609D215}"/>
              </a:ext>
            </a:extLst>
          </p:cNvPr>
          <p:cNvCxnSpPr>
            <a:cxnSpLocks/>
          </p:cNvCxnSpPr>
          <p:nvPr/>
        </p:nvCxnSpPr>
        <p:spPr>
          <a:xfrm flipV="1">
            <a:off x="6787379" y="1237749"/>
            <a:ext cx="0" cy="4533500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кутник 13">
            <a:extLst>
              <a:ext uri="{FF2B5EF4-FFF2-40B4-BE49-F238E27FC236}">
                <a16:creationId xmlns:a16="http://schemas.microsoft.com/office/drawing/2014/main" id="{7960CCB2-C48A-42D6-BBB4-B30A0B61B9EA}"/>
              </a:ext>
            </a:extLst>
          </p:cNvPr>
          <p:cNvSpPr/>
          <p:nvPr/>
        </p:nvSpPr>
        <p:spPr>
          <a:xfrm flipV="1">
            <a:off x="7419066" y="2239400"/>
            <a:ext cx="3584982" cy="3010579"/>
          </a:xfrm>
          <a:custGeom>
            <a:avLst/>
            <a:gdLst>
              <a:gd name="connsiteX0" fmla="*/ 0 w 3569106"/>
              <a:gd name="connsiteY0" fmla="*/ 0 h 2356853"/>
              <a:gd name="connsiteX1" fmla="*/ 3569106 w 3569106"/>
              <a:gd name="connsiteY1" fmla="*/ 0 h 2356853"/>
              <a:gd name="connsiteX2" fmla="*/ 3569106 w 3569106"/>
              <a:gd name="connsiteY2" fmla="*/ 2356853 h 2356853"/>
              <a:gd name="connsiteX3" fmla="*/ 0 w 3569106"/>
              <a:gd name="connsiteY3" fmla="*/ 2356853 h 2356853"/>
              <a:gd name="connsiteX4" fmla="*/ 0 w 3569106"/>
              <a:gd name="connsiteY4" fmla="*/ 0 h 2356853"/>
              <a:gd name="connsiteX0" fmla="*/ 0 w 3573340"/>
              <a:gd name="connsiteY0" fmla="*/ 139700 h 2356853"/>
              <a:gd name="connsiteX1" fmla="*/ 3573340 w 3573340"/>
              <a:gd name="connsiteY1" fmla="*/ 0 h 2356853"/>
              <a:gd name="connsiteX2" fmla="*/ 3573340 w 3573340"/>
              <a:gd name="connsiteY2" fmla="*/ 2356853 h 2356853"/>
              <a:gd name="connsiteX3" fmla="*/ 4234 w 3573340"/>
              <a:gd name="connsiteY3" fmla="*/ 2356853 h 2356853"/>
              <a:gd name="connsiteX4" fmla="*/ 0 w 3573340"/>
              <a:gd name="connsiteY4" fmla="*/ 139700 h 2356853"/>
              <a:gd name="connsiteX0" fmla="*/ 0 w 3573340"/>
              <a:gd name="connsiteY0" fmla="*/ 139700 h 2356853"/>
              <a:gd name="connsiteX1" fmla="*/ 299202 w 3573340"/>
              <a:gd name="connsiteY1" fmla="*/ 125 h 2356853"/>
              <a:gd name="connsiteX2" fmla="*/ 3573340 w 3573340"/>
              <a:gd name="connsiteY2" fmla="*/ 0 h 2356853"/>
              <a:gd name="connsiteX3" fmla="*/ 3573340 w 3573340"/>
              <a:gd name="connsiteY3" fmla="*/ 2356853 h 2356853"/>
              <a:gd name="connsiteX4" fmla="*/ 4234 w 3573340"/>
              <a:gd name="connsiteY4" fmla="*/ 2356853 h 2356853"/>
              <a:gd name="connsiteX5" fmla="*/ 0 w 3573340"/>
              <a:gd name="connsiteY5" fmla="*/ 139700 h 2356853"/>
              <a:gd name="connsiteX0" fmla="*/ 0 w 3573340"/>
              <a:gd name="connsiteY0" fmla="*/ 139700 h 2356853"/>
              <a:gd name="connsiteX1" fmla="*/ 299202 w 3573340"/>
              <a:gd name="connsiteY1" fmla="*/ 125 h 2356853"/>
              <a:gd name="connsiteX2" fmla="*/ 2089902 w 3573340"/>
              <a:gd name="connsiteY2" fmla="*/ 1126192 h 2356853"/>
              <a:gd name="connsiteX3" fmla="*/ 3573340 w 3573340"/>
              <a:gd name="connsiteY3" fmla="*/ 0 h 2356853"/>
              <a:gd name="connsiteX4" fmla="*/ 3573340 w 3573340"/>
              <a:gd name="connsiteY4" fmla="*/ 2356853 h 2356853"/>
              <a:gd name="connsiteX5" fmla="*/ 4234 w 3573340"/>
              <a:gd name="connsiteY5" fmla="*/ 2356853 h 2356853"/>
              <a:gd name="connsiteX6" fmla="*/ 0 w 3573340"/>
              <a:gd name="connsiteY6" fmla="*/ 139700 h 2356853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6040"/>
              <a:gd name="connsiteY0" fmla="*/ 139575 h 2356728"/>
              <a:gd name="connsiteX1" fmla="*/ 299202 w 3586040"/>
              <a:gd name="connsiteY1" fmla="*/ 0 h 2356728"/>
              <a:gd name="connsiteX2" fmla="*/ 2089902 w 3586040"/>
              <a:gd name="connsiteY2" fmla="*/ 1126067 h 2356728"/>
              <a:gd name="connsiteX3" fmla="*/ 3586040 w 3586040"/>
              <a:gd name="connsiteY3" fmla="*/ 571375 h 2356728"/>
              <a:gd name="connsiteX4" fmla="*/ 3573340 w 3586040"/>
              <a:gd name="connsiteY4" fmla="*/ 2356728 h 2356728"/>
              <a:gd name="connsiteX5" fmla="*/ 4234 w 3586040"/>
              <a:gd name="connsiteY5" fmla="*/ 2356728 h 2356728"/>
              <a:gd name="connsiteX6" fmla="*/ 0 w 3586040"/>
              <a:gd name="connsiteY6" fmla="*/ 139575 h 2356728"/>
              <a:gd name="connsiteX0" fmla="*/ 0 w 3589215"/>
              <a:gd name="connsiteY0" fmla="*/ 149100 h 2356728"/>
              <a:gd name="connsiteX1" fmla="*/ 302377 w 3589215"/>
              <a:gd name="connsiteY1" fmla="*/ 0 h 2356728"/>
              <a:gd name="connsiteX2" fmla="*/ 2093077 w 3589215"/>
              <a:gd name="connsiteY2" fmla="*/ 1126067 h 2356728"/>
              <a:gd name="connsiteX3" fmla="*/ 3589215 w 3589215"/>
              <a:gd name="connsiteY3" fmla="*/ 571375 h 2356728"/>
              <a:gd name="connsiteX4" fmla="*/ 3576515 w 3589215"/>
              <a:gd name="connsiteY4" fmla="*/ 2356728 h 2356728"/>
              <a:gd name="connsiteX5" fmla="*/ 7409 w 3589215"/>
              <a:gd name="connsiteY5" fmla="*/ 2356728 h 2356728"/>
              <a:gd name="connsiteX6" fmla="*/ 0 w 3589215"/>
              <a:gd name="connsiteY6" fmla="*/ 149100 h 2356728"/>
              <a:gd name="connsiteX0" fmla="*/ 0 w 3589215"/>
              <a:gd name="connsiteY0" fmla="*/ 149100 h 2356728"/>
              <a:gd name="connsiteX1" fmla="*/ 302377 w 3589215"/>
              <a:gd name="connsiteY1" fmla="*/ 0 h 2356728"/>
              <a:gd name="connsiteX2" fmla="*/ 2071910 w 3589215"/>
              <a:gd name="connsiteY2" fmla="*/ 887465 h 2356728"/>
              <a:gd name="connsiteX3" fmla="*/ 3589215 w 3589215"/>
              <a:gd name="connsiteY3" fmla="*/ 571375 h 2356728"/>
              <a:gd name="connsiteX4" fmla="*/ 3576515 w 3589215"/>
              <a:gd name="connsiteY4" fmla="*/ 2356728 h 2356728"/>
              <a:gd name="connsiteX5" fmla="*/ 7409 w 3589215"/>
              <a:gd name="connsiteY5" fmla="*/ 2356728 h 2356728"/>
              <a:gd name="connsiteX6" fmla="*/ 0 w 3589215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  <a:gd name="connsiteX0" fmla="*/ 0 w 3584982"/>
              <a:gd name="connsiteY0" fmla="*/ 149100 h 2356728"/>
              <a:gd name="connsiteX1" fmla="*/ 302377 w 3584982"/>
              <a:gd name="connsiteY1" fmla="*/ 0 h 2356728"/>
              <a:gd name="connsiteX2" fmla="*/ 2071910 w 3584982"/>
              <a:gd name="connsiteY2" fmla="*/ 887465 h 2356728"/>
              <a:gd name="connsiteX3" fmla="*/ 3584982 w 3584982"/>
              <a:gd name="connsiteY3" fmla="*/ 445446 h 2356728"/>
              <a:gd name="connsiteX4" fmla="*/ 3576515 w 3584982"/>
              <a:gd name="connsiteY4" fmla="*/ 2356728 h 2356728"/>
              <a:gd name="connsiteX5" fmla="*/ 7409 w 3584982"/>
              <a:gd name="connsiteY5" fmla="*/ 2356728 h 2356728"/>
              <a:gd name="connsiteX6" fmla="*/ 0 w 3584982"/>
              <a:gd name="connsiteY6" fmla="*/ 149100 h 235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4982" h="2356728">
                <a:moveTo>
                  <a:pt x="0" y="149100"/>
                </a:moveTo>
                <a:cubicBezTo>
                  <a:pt x="109612" y="65950"/>
                  <a:pt x="69999" y="37332"/>
                  <a:pt x="302377" y="0"/>
                </a:cubicBezTo>
                <a:cubicBezTo>
                  <a:pt x="862588" y="9942"/>
                  <a:pt x="1253466" y="751998"/>
                  <a:pt x="2071910" y="887465"/>
                </a:cubicBezTo>
                <a:cubicBezTo>
                  <a:pt x="2600257" y="898585"/>
                  <a:pt x="3048170" y="711524"/>
                  <a:pt x="3584982" y="445446"/>
                </a:cubicBezTo>
                <a:cubicBezTo>
                  <a:pt x="3580749" y="1040564"/>
                  <a:pt x="3580748" y="1761610"/>
                  <a:pt x="3576515" y="2356728"/>
                </a:cubicBezTo>
                <a:lnTo>
                  <a:pt x="7409" y="2356728"/>
                </a:lnTo>
                <a:cubicBezTo>
                  <a:pt x="5998" y="1617677"/>
                  <a:pt x="1411" y="888151"/>
                  <a:pt x="0" y="149100"/>
                </a:cubicBezTo>
                <a:close/>
              </a:path>
            </a:pathLst>
          </a:custGeom>
          <a:pattFill prst="wdUpDiag">
            <a:fgClr>
              <a:srgbClr val="3C5A59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4" name="Полілінія: фігура 33">
            <a:extLst>
              <a:ext uri="{FF2B5EF4-FFF2-40B4-BE49-F238E27FC236}">
                <a16:creationId xmlns:a16="http://schemas.microsoft.com/office/drawing/2014/main" id="{55CB037C-FB93-4D13-AEB4-FC93B4635C68}"/>
              </a:ext>
            </a:extLst>
          </p:cNvPr>
          <p:cNvSpPr/>
          <p:nvPr/>
        </p:nvSpPr>
        <p:spPr>
          <a:xfrm flipV="1">
            <a:off x="7099554" y="4141355"/>
            <a:ext cx="4424516" cy="1126281"/>
          </a:xfrm>
          <a:custGeom>
            <a:avLst/>
            <a:gdLst>
              <a:gd name="connsiteX0" fmla="*/ 0 w 4424516"/>
              <a:gd name="connsiteY0" fmla="*/ 848837 h 1126281"/>
              <a:gd name="connsiteX1" fmla="*/ 717755 w 4424516"/>
              <a:gd name="connsiteY1" fmla="*/ 3263 h 1126281"/>
              <a:gd name="connsiteX2" fmla="*/ 2408903 w 4424516"/>
              <a:gd name="connsiteY2" fmla="*/ 1124140 h 1126281"/>
              <a:gd name="connsiteX3" fmla="*/ 4424516 w 4424516"/>
              <a:gd name="connsiteY3" fmla="*/ 229405 h 1126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24516" h="1126281">
                <a:moveTo>
                  <a:pt x="0" y="848837"/>
                </a:moveTo>
                <a:cubicBezTo>
                  <a:pt x="158135" y="403108"/>
                  <a:pt x="316271" y="-42621"/>
                  <a:pt x="717755" y="3263"/>
                </a:cubicBezTo>
                <a:cubicBezTo>
                  <a:pt x="1119239" y="49147"/>
                  <a:pt x="1791110" y="1086450"/>
                  <a:pt x="2408903" y="1124140"/>
                </a:cubicBezTo>
                <a:cubicBezTo>
                  <a:pt x="3026696" y="1161830"/>
                  <a:pt x="3725606" y="695617"/>
                  <a:pt x="4424516" y="229405"/>
                </a:cubicBezTo>
              </a:path>
            </a:pathLst>
          </a:custGeom>
          <a:noFill/>
          <a:ln w="3810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35" name="Пряма сполучна лінія 34">
            <a:extLst>
              <a:ext uri="{FF2B5EF4-FFF2-40B4-BE49-F238E27FC236}">
                <a16:creationId xmlns:a16="http://schemas.microsoft.com/office/drawing/2014/main" id="{9EAB59BF-BE77-4AA3-811C-AB0AF5BD31AE}"/>
              </a:ext>
            </a:extLst>
          </p:cNvPr>
          <p:cNvCxnSpPr>
            <a:cxnSpLocks/>
          </p:cNvCxnSpPr>
          <p:nvPr/>
        </p:nvCxnSpPr>
        <p:spPr>
          <a:xfrm>
            <a:off x="11015631" y="2239213"/>
            <a:ext cx="0" cy="2465282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 зі стрілкою 35">
            <a:extLst>
              <a:ext uri="{FF2B5EF4-FFF2-40B4-BE49-F238E27FC236}">
                <a16:creationId xmlns:a16="http://schemas.microsoft.com/office/drawing/2014/main" id="{3D683436-35A3-4021-BC62-5B8A40A957EC}"/>
              </a:ext>
            </a:extLst>
          </p:cNvPr>
          <p:cNvCxnSpPr>
            <a:cxnSpLocks/>
          </p:cNvCxnSpPr>
          <p:nvPr/>
        </p:nvCxnSpPr>
        <p:spPr>
          <a:xfrm rot="5400000" flipV="1">
            <a:off x="9102878" y="-494154"/>
            <a:ext cx="0" cy="5466735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 сполучна лінія 36">
            <a:extLst>
              <a:ext uri="{FF2B5EF4-FFF2-40B4-BE49-F238E27FC236}">
                <a16:creationId xmlns:a16="http://schemas.microsoft.com/office/drawing/2014/main" id="{FC6F5D73-2163-4AE6-8FB8-8D7EB7F30413}"/>
              </a:ext>
            </a:extLst>
          </p:cNvPr>
          <p:cNvCxnSpPr>
            <a:cxnSpLocks/>
          </p:cNvCxnSpPr>
          <p:nvPr/>
        </p:nvCxnSpPr>
        <p:spPr>
          <a:xfrm>
            <a:off x="7430684" y="2239213"/>
            <a:ext cx="0" cy="2876492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3D6ED9C-1331-42AE-9CE6-5555C3543183}"/>
                  </a:ext>
                </a:extLst>
              </p:cNvPr>
              <p:cNvSpPr txBox="1"/>
              <p:nvPr/>
            </p:nvSpPr>
            <p:spPr>
              <a:xfrm>
                <a:off x="6238034" y="1034929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3D6ED9C-1331-42AE-9CE6-5555C35431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8034" y="1034929"/>
                <a:ext cx="470289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AF1E92D1-F3AB-4189-B88D-39B88C7C772B}"/>
                  </a:ext>
                </a:extLst>
              </p:cNvPr>
              <p:cNvSpPr txBox="1"/>
              <p:nvPr/>
            </p:nvSpPr>
            <p:spPr>
              <a:xfrm>
                <a:off x="11612718" y="2216276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AF1E92D1-F3AB-4189-B88D-39B88C7C77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12718" y="2216276"/>
                <a:ext cx="470289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E35DBABF-C325-4A63-8764-873481526BCD}"/>
                  </a:ext>
                </a:extLst>
              </p:cNvPr>
              <p:cNvSpPr txBox="1"/>
              <p:nvPr/>
            </p:nvSpPr>
            <p:spPr>
              <a:xfrm>
                <a:off x="6277562" y="1617492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𝑶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E35DBABF-C325-4A63-8764-873481526B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7562" y="1617492"/>
                <a:ext cx="470289" cy="52322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218434BA-B481-4BF2-85D2-DCB94C599B85}"/>
                  </a:ext>
                </a:extLst>
              </p:cNvPr>
              <p:cNvSpPr txBox="1"/>
              <p:nvPr/>
            </p:nvSpPr>
            <p:spPr>
              <a:xfrm>
                <a:off x="7172304" y="159040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218434BA-B481-4BF2-85D2-DCB94C599B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2304" y="1590403"/>
                <a:ext cx="470289" cy="52322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AEF7A7D1-6D05-475F-AAAA-9D48F0C4C53B}"/>
                  </a:ext>
                </a:extLst>
              </p:cNvPr>
              <p:cNvSpPr txBox="1"/>
              <p:nvPr/>
            </p:nvSpPr>
            <p:spPr>
              <a:xfrm>
                <a:off x="10793769" y="159040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AEF7A7D1-6D05-475F-AAAA-9D48F0C4C5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3769" y="1590403"/>
                <a:ext cx="470289" cy="523220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2180634-042E-4752-8873-FAD5794181EA}"/>
                  </a:ext>
                </a:extLst>
              </p:cNvPr>
              <p:cNvSpPr txBox="1"/>
              <p:nvPr/>
            </p:nvSpPr>
            <p:spPr>
              <a:xfrm>
                <a:off x="8879882" y="4427382"/>
                <a:ext cx="18705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2180634-042E-4752-8873-FAD5794181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9882" y="4427382"/>
                <a:ext cx="1870541" cy="523220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Прямокутник: округлені кути 43">
            <a:extLst>
              <a:ext uri="{FF2B5EF4-FFF2-40B4-BE49-F238E27FC236}">
                <a16:creationId xmlns:a16="http://schemas.microsoft.com/office/drawing/2014/main" id="{46739934-1307-4BF6-848C-AB09BD12F9F4}"/>
              </a:ext>
            </a:extLst>
          </p:cNvPr>
          <p:cNvSpPr/>
          <p:nvPr/>
        </p:nvSpPr>
        <p:spPr>
          <a:xfrm>
            <a:off x="7753931" y="2477886"/>
            <a:ext cx="3101240" cy="15031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AEB67A4-102C-49FB-910B-50A0F67A793D}"/>
                  </a:ext>
                </a:extLst>
              </p:cNvPr>
              <p:cNvSpPr txBox="1"/>
              <p:nvPr/>
            </p:nvSpPr>
            <p:spPr>
              <a:xfrm>
                <a:off x="7797650" y="2536831"/>
                <a:ext cx="3069104" cy="14076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uk-UA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nary>
                        <m:naryPr>
                          <m:limLoc m:val="undOvr"/>
                          <m:ctrlPr>
                            <a:rPr lang="uk-UA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solidFill>
                                    <a:srgbClr val="3C5A59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solidFill>
                                    <a:srgbClr val="3C5A59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0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AEB67A4-102C-49FB-910B-50A0F67A79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7650" y="2536831"/>
                <a:ext cx="3069104" cy="1407693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58553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5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"/>
                            </p:stCondLst>
                            <p:childTnLst>
                              <p:par>
                                <p:cTn id="1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75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25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75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0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25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75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000"/>
                            </p:stCondLst>
                            <p:childTnLst>
                              <p:par>
                                <p:cTn id="1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250"/>
                            </p:stCondLst>
                            <p:childTnLst>
                              <p:par>
                                <p:cTn id="1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4500"/>
                            </p:stCondLst>
                            <p:childTnLst>
                              <p:par>
                                <p:cTn id="1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4750"/>
                            </p:stCondLst>
                            <p:childTnLst>
                              <p:par>
                                <p:cTn id="1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3" grpId="1" animBg="1"/>
      <p:bldP spid="7" grpId="0" animBg="1"/>
      <p:bldP spid="7" grpId="1" animBg="1"/>
      <p:bldP spid="11" grpId="0" animBg="1"/>
      <p:bldP spid="11" grpId="1" animBg="1"/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20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 animBg="1"/>
      <p:bldP spid="34" grpId="0" animBg="1"/>
      <p:bldP spid="38" grpId="0"/>
      <p:bldP spid="39" grpId="0"/>
      <p:bldP spid="40" grpId="0"/>
      <p:bldP spid="41" grpId="0"/>
      <p:bldP spid="42" grpId="0"/>
      <p:bldP spid="43" grpId="0"/>
      <p:bldP spid="44" grpId="0" animBg="1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кутник 24">
            <a:extLst>
              <a:ext uri="{FF2B5EF4-FFF2-40B4-BE49-F238E27FC236}">
                <a16:creationId xmlns:a16="http://schemas.microsoft.com/office/drawing/2014/main" id="{A0D54C79-42A9-4A3E-B326-FC997785A0A3}"/>
              </a:ext>
            </a:extLst>
          </p:cNvPr>
          <p:cNvSpPr/>
          <p:nvPr/>
        </p:nvSpPr>
        <p:spPr>
          <a:xfrm>
            <a:off x="605256" y="3799695"/>
            <a:ext cx="1822982" cy="1530387"/>
          </a:xfrm>
          <a:custGeom>
            <a:avLst/>
            <a:gdLst>
              <a:gd name="connsiteX0" fmla="*/ 0 w 1822982"/>
              <a:gd name="connsiteY0" fmla="*/ 0 h 1524525"/>
              <a:gd name="connsiteX1" fmla="*/ 1822982 w 1822982"/>
              <a:gd name="connsiteY1" fmla="*/ 0 h 1524525"/>
              <a:gd name="connsiteX2" fmla="*/ 1822982 w 1822982"/>
              <a:gd name="connsiteY2" fmla="*/ 1524525 h 1524525"/>
              <a:gd name="connsiteX3" fmla="*/ 0 w 1822982"/>
              <a:gd name="connsiteY3" fmla="*/ 1524525 h 1524525"/>
              <a:gd name="connsiteX4" fmla="*/ 0 w 1822982"/>
              <a:gd name="connsiteY4" fmla="*/ 0 h 1524525"/>
              <a:gd name="connsiteX0" fmla="*/ 0 w 1822982"/>
              <a:gd name="connsiteY0" fmla="*/ 0 h 1524525"/>
              <a:gd name="connsiteX1" fmla="*/ 1822982 w 1822982"/>
              <a:gd name="connsiteY1" fmla="*/ 0 h 1524525"/>
              <a:gd name="connsiteX2" fmla="*/ 1822982 w 1822982"/>
              <a:gd name="connsiteY2" fmla="*/ 1524525 h 1524525"/>
              <a:gd name="connsiteX3" fmla="*/ 5080 w 1822982"/>
              <a:gd name="connsiteY3" fmla="*/ 1321325 h 1524525"/>
              <a:gd name="connsiteX4" fmla="*/ 0 w 1822982"/>
              <a:gd name="connsiteY4" fmla="*/ 0 h 1524525"/>
              <a:gd name="connsiteX0" fmla="*/ 0 w 1822982"/>
              <a:gd name="connsiteY0" fmla="*/ 0 h 1529605"/>
              <a:gd name="connsiteX1" fmla="*/ 1822982 w 1822982"/>
              <a:gd name="connsiteY1" fmla="*/ 0 h 1529605"/>
              <a:gd name="connsiteX2" fmla="*/ 400582 w 1822982"/>
              <a:gd name="connsiteY2" fmla="*/ 1529605 h 1529605"/>
              <a:gd name="connsiteX3" fmla="*/ 5080 w 1822982"/>
              <a:gd name="connsiteY3" fmla="*/ 1321325 h 1529605"/>
              <a:gd name="connsiteX4" fmla="*/ 0 w 1822982"/>
              <a:gd name="connsiteY4" fmla="*/ 0 h 1529605"/>
              <a:gd name="connsiteX0" fmla="*/ 0 w 1822982"/>
              <a:gd name="connsiteY0" fmla="*/ 0 h 1529605"/>
              <a:gd name="connsiteX1" fmla="*/ 1822982 w 1822982"/>
              <a:gd name="connsiteY1" fmla="*/ 0 h 1529605"/>
              <a:gd name="connsiteX2" fmla="*/ 400582 w 1822982"/>
              <a:gd name="connsiteY2" fmla="*/ 1529605 h 1529605"/>
              <a:gd name="connsiteX3" fmla="*/ 5080 w 1822982"/>
              <a:gd name="connsiteY3" fmla="*/ 1321325 h 1529605"/>
              <a:gd name="connsiteX4" fmla="*/ 0 w 1822982"/>
              <a:gd name="connsiteY4" fmla="*/ 0 h 1529605"/>
              <a:gd name="connsiteX0" fmla="*/ 0 w 1822982"/>
              <a:gd name="connsiteY0" fmla="*/ 0 h 1529605"/>
              <a:gd name="connsiteX1" fmla="*/ 1822982 w 1822982"/>
              <a:gd name="connsiteY1" fmla="*/ 0 h 1529605"/>
              <a:gd name="connsiteX2" fmla="*/ 400582 w 1822982"/>
              <a:gd name="connsiteY2" fmla="*/ 1529605 h 1529605"/>
              <a:gd name="connsiteX3" fmla="*/ 5080 w 1822982"/>
              <a:gd name="connsiteY3" fmla="*/ 1321325 h 1529605"/>
              <a:gd name="connsiteX4" fmla="*/ 0 w 1822982"/>
              <a:gd name="connsiteY4" fmla="*/ 0 h 1529605"/>
              <a:gd name="connsiteX0" fmla="*/ 0 w 1822982"/>
              <a:gd name="connsiteY0" fmla="*/ 0 h 1529605"/>
              <a:gd name="connsiteX1" fmla="*/ 1822982 w 1822982"/>
              <a:gd name="connsiteY1" fmla="*/ 0 h 1529605"/>
              <a:gd name="connsiteX2" fmla="*/ 400582 w 1822982"/>
              <a:gd name="connsiteY2" fmla="*/ 1529605 h 1529605"/>
              <a:gd name="connsiteX3" fmla="*/ 5080 w 1822982"/>
              <a:gd name="connsiteY3" fmla="*/ 1321325 h 1529605"/>
              <a:gd name="connsiteX4" fmla="*/ 0 w 1822982"/>
              <a:gd name="connsiteY4" fmla="*/ 0 h 1529605"/>
              <a:gd name="connsiteX0" fmla="*/ 0 w 1822982"/>
              <a:gd name="connsiteY0" fmla="*/ 0 h 1530265"/>
              <a:gd name="connsiteX1" fmla="*/ 1822982 w 1822982"/>
              <a:gd name="connsiteY1" fmla="*/ 0 h 1530265"/>
              <a:gd name="connsiteX2" fmla="*/ 400582 w 1822982"/>
              <a:gd name="connsiteY2" fmla="*/ 1529605 h 1530265"/>
              <a:gd name="connsiteX3" fmla="*/ 5080 w 1822982"/>
              <a:gd name="connsiteY3" fmla="*/ 1321325 h 1530265"/>
              <a:gd name="connsiteX4" fmla="*/ 0 w 1822982"/>
              <a:gd name="connsiteY4" fmla="*/ 0 h 1530265"/>
              <a:gd name="connsiteX0" fmla="*/ 0 w 1822982"/>
              <a:gd name="connsiteY0" fmla="*/ 0 h 1530387"/>
              <a:gd name="connsiteX1" fmla="*/ 1822982 w 1822982"/>
              <a:gd name="connsiteY1" fmla="*/ 0 h 1530387"/>
              <a:gd name="connsiteX2" fmla="*/ 400582 w 1822982"/>
              <a:gd name="connsiteY2" fmla="*/ 1529605 h 1530387"/>
              <a:gd name="connsiteX3" fmla="*/ 5080 w 1822982"/>
              <a:gd name="connsiteY3" fmla="*/ 1321325 h 1530387"/>
              <a:gd name="connsiteX4" fmla="*/ 0 w 1822982"/>
              <a:gd name="connsiteY4" fmla="*/ 0 h 1530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2982" h="1530387">
                <a:moveTo>
                  <a:pt x="0" y="0"/>
                </a:moveTo>
                <a:lnTo>
                  <a:pt x="1822982" y="0"/>
                </a:lnTo>
                <a:cubicBezTo>
                  <a:pt x="1414889" y="514948"/>
                  <a:pt x="981395" y="1329617"/>
                  <a:pt x="400582" y="1529605"/>
                </a:cubicBezTo>
                <a:cubicBezTo>
                  <a:pt x="121428" y="1541458"/>
                  <a:pt x="126754" y="1416152"/>
                  <a:pt x="5080" y="1321325"/>
                </a:cubicBezTo>
                <a:cubicBezTo>
                  <a:pt x="3387" y="880883"/>
                  <a:pt x="1693" y="440442"/>
                  <a:pt x="0" y="0"/>
                </a:cubicBezTo>
                <a:close/>
              </a:path>
            </a:pathLst>
          </a:custGeom>
          <a:pattFill prst="wdUpDiag">
            <a:fgClr>
              <a:srgbClr val="3C5A59"/>
            </a:fgClr>
            <a:bgClr>
              <a:schemeClr val="bg1"/>
            </a:bgClr>
          </a:patt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5" name="Прямокутник 34">
            <a:extLst>
              <a:ext uri="{FF2B5EF4-FFF2-40B4-BE49-F238E27FC236}">
                <a16:creationId xmlns:a16="http://schemas.microsoft.com/office/drawing/2014/main" id="{E43DA5DB-59C0-4073-A073-AFFF4180F098}"/>
              </a:ext>
            </a:extLst>
          </p:cNvPr>
          <p:cNvSpPr/>
          <p:nvPr/>
        </p:nvSpPr>
        <p:spPr>
          <a:xfrm>
            <a:off x="2428237" y="1532522"/>
            <a:ext cx="2689855" cy="2267174"/>
          </a:xfrm>
          <a:custGeom>
            <a:avLst/>
            <a:gdLst>
              <a:gd name="connsiteX0" fmla="*/ 0 w 2689855"/>
              <a:gd name="connsiteY0" fmla="*/ 0 h 2271777"/>
              <a:gd name="connsiteX1" fmla="*/ 2689855 w 2689855"/>
              <a:gd name="connsiteY1" fmla="*/ 0 h 2271777"/>
              <a:gd name="connsiteX2" fmla="*/ 2689855 w 2689855"/>
              <a:gd name="connsiteY2" fmla="*/ 2271777 h 2271777"/>
              <a:gd name="connsiteX3" fmla="*/ 0 w 2689855"/>
              <a:gd name="connsiteY3" fmla="*/ 2271777 h 2271777"/>
              <a:gd name="connsiteX4" fmla="*/ 0 w 2689855"/>
              <a:gd name="connsiteY4" fmla="*/ 0 h 2271777"/>
              <a:gd name="connsiteX0" fmla="*/ 0 w 2689855"/>
              <a:gd name="connsiteY0" fmla="*/ 2271777 h 2271777"/>
              <a:gd name="connsiteX1" fmla="*/ 2689855 w 2689855"/>
              <a:gd name="connsiteY1" fmla="*/ 0 h 2271777"/>
              <a:gd name="connsiteX2" fmla="*/ 2689855 w 2689855"/>
              <a:gd name="connsiteY2" fmla="*/ 2271777 h 2271777"/>
              <a:gd name="connsiteX3" fmla="*/ 0 w 2689855"/>
              <a:gd name="connsiteY3" fmla="*/ 2271777 h 2271777"/>
              <a:gd name="connsiteX0" fmla="*/ 0 w 2689855"/>
              <a:gd name="connsiteY0" fmla="*/ 2246377 h 2246377"/>
              <a:gd name="connsiteX1" fmla="*/ 2048505 w 2689855"/>
              <a:gd name="connsiteY1" fmla="*/ 0 h 2246377"/>
              <a:gd name="connsiteX2" fmla="*/ 2689855 w 2689855"/>
              <a:gd name="connsiteY2" fmla="*/ 2246377 h 2246377"/>
              <a:gd name="connsiteX3" fmla="*/ 0 w 2689855"/>
              <a:gd name="connsiteY3" fmla="*/ 2246377 h 2246377"/>
              <a:gd name="connsiteX0" fmla="*/ 0 w 2689855"/>
              <a:gd name="connsiteY0" fmla="*/ 2259077 h 2259077"/>
              <a:gd name="connsiteX1" fmla="*/ 2073905 w 2689855"/>
              <a:gd name="connsiteY1" fmla="*/ 0 h 2259077"/>
              <a:gd name="connsiteX2" fmla="*/ 2689855 w 2689855"/>
              <a:gd name="connsiteY2" fmla="*/ 2259077 h 2259077"/>
              <a:gd name="connsiteX3" fmla="*/ 0 w 2689855"/>
              <a:gd name="connsiteY3" fmla="*/ 2259077 h 2259077"/>
              <a:gd name="connsiteX0" fmla="*/ 0 w 2689855"/>
              <a:gd name="connsiteY0" fmla="*/ 2259077 h 2259077"/>
              <a:gd name="connsiteX1" fmla="*/ 2073905 w 2689855"/>
              <a:gd name="connsiteY1" fmla="*/ 0 h 2259077"/>
              <a:gd name="connsiteX2" fmla="*/ 2689855 w 2689855"/>
              <a:gd name="connsiteY2" fmla="*/ 2259077 h 2259077"/>
              <a:gd name="connsiteX3" fmla="*/ 0 w 2689855"/>
              <a:gd name="connsiteY3" fmla="*/ 2259077 h 2259077"/>
              <a:gd name="connsiteX0" fmla="*/ 0 w 2689855"/>
              <a:gd name="connsiteY0" fmla="*/ 2259077 h 2259077"/>
              <a:gd name="connsiteX1" fmla="*/ 2073905 w 2689855"/>
              <a:gd name="connsiteY1" fmla="*/ 0 h 2259077"/>
              <a:gd name="connsiteX2" fmla="*/ 2689855 w 2689855"/>
              <a:gd name="connsiteY2" fmla="*/ 2259077 h 2259077"/>
              <a:gd name="connsiteX3" fmla="*/ 0 w 2689855"/>
              <a:gd name="connsiteY3" fmla="*/ 2259077 h 2259077"/>
              <a:gd name="connsiteX0" fmla="*/ 0 w 2689855"/>
              <a:gd name="connsiteY0" fmla="*/ 2259077 h 2259077"/>
              <a:gd name="connsiteX1" fmla="*/ 2073905 w 2689855"/>
              <a:gd name="connsiteY1" fmla="*/ 0 h 2259077"/>
              <a:gd name="connsiteX2" fmla="*/ 2689855 w 2689855"/>
              <a:gd name="connsiteY2" fmla="*/ 2259077 h 2259077"/>
              <a:gd name="connsiteX3" fmla="*/ 0 w 2689855"/>
              <a:gd name="connsiteY3" fmla="*/ 2259077 h 2259077"/>
              <a:gd name="connsiteX0" fmla="*/ 0 w 2689855"/>
              <a:gd name="connsiteY0" fmla="*/ 2259077 h 2259077"/>
              <a:gd name="connsiteX1" fmla="*/ 2073905 w 2689855"/>
              <a:gd name="connsiteY1" fmla="*/ 0 h 2259077"/>
              <a:gd name="connsiteX2" fmla="*/ 2689855 w 2689855"/>
              <a:gd name="connsiteY2" fmla="*/ 2259077 h 2259077"/>
              <a:gd name="connsiteX3" fmla="*/ 0 w 2689855"/>
              <a:gd name="connsiteY3" fmla="*/ 2259077 h 2259077"/>
              <a:gd name="connsiteX0" fmla="*/ 0 w 2689855"/>
              <a:gd name="connsiteY0" fmla="*/ 2259077 h 2259077"/>
              <a:gd name="connsiteX1" fmla="*/ 2073905 w 2689855"/>
              <a:gd name="connsiteY1" fmla="*/ 0 h 2259077"/>
              <a:gd name="connsiteX2" fmla="*/ 2689855 w 2689855"/>
              <a:gd name="connsiteY2" fmla="*/ 2259077 h 2259077"/>
              <a:gd name="connsiteX3" fmla="*/ 0 w 2689855"/>
              <a:gd name="connsiteY3" fmla="*/ 2259077 h 2259077"/>
              <a:gd name="connsiteX0" fmla="*/ 0 w 2689855"/>
              <a:gd name="connsiteY0" fmla="*/ 2259077 h 2259077"/>
              <a:gd name="connsiteX1" fmla="*/ 2073905 w 2689855"/>
              <a:gd name="connsiteY1" fmla="*/ 0 h 2259077"/>
              <a:gd name="connsiteX2" fmla="*/ 2689855 w 2689855"/>
              <a:gd name="connsiteY2" fmla="*/ 2259077 h 2259077"/>
              <a:gd name="connsiteX3" fmla="*/ 0 w 2689855"/>
              <a:gd name="connsiteY3" fmla="*/ 2259077 h 2259077"/>
              <a:gd name="connsiteX0" fmla="*/ 0 w 2689855"/>
              <a:gd name="connsiteY0" fmla="*/ 2259077 h 2259077"/>
              <a:gd name="connsiteX1" fmla="*/ 2073905 w 2689855"/>
              <a:gd name="connsiteY1" fmla="*/ 0 h 2259077"/>
              <a:gd name="connsiteX2" fmla="*/ 2689855 w 2689855"/>
              <a:gd name="connsiteY2" fmla="*/ 2259077 h 2259077"/>
              <a:gd name="connsiteX3" fmla="*/ 0 w 2689855"/>
              <a:gd name="connsiteY3" fmla="*/ 2259077 h 2259077"/>
              <a:gd name="connsiteX0" fmla="*/ 0 w 2689855"/>
              <a:gd name="connsiteY0" fmla="*/ 2267499 h 2267499"/>
              <a:gd name="connsiteX1" fmla="*/ 2073905 w 2689855"/>
              <a:gd name="connsiteY1" fmla="*/ 8422 h 2267499"/>
              <a:gd name="connsiteX2" fmla="*/ 2689855 w 2689855"/>
              <a:gd name="connsiteY2" fmla="*/ 2267499 h 2267499"/>
              <a:gd name="connsiteX3" fmla="*/ 0 w 2689855"/>
              <a:gd name="connsiteY3" fmla="*/ 2267499 h 2267499"/>
              <a:gd name="connsiteX0" fmla="*/ 0 w 2689855"/>
              <a:gd name="connsiteY0" fmla="*/ 2267174 h 2267174"/>
              <a:gd name="connsiteX1" fmla="*/ 2073905 w 2689855"/>
              <a:gd name="connsiteY1" fmla="*/ 8097 h 2267174"/>
              <a:gd name="connsiteX2" fmla="*/ 2689855 w 2689855"/>
              <a:gd name="connsiteY2" fmla="*/ 2267174 h 2267174"/>
              <a:gd name="connsiteX3" fmla="*/ 0 w 2689855"/>
              <a:gd name="connsiteY3" fmla="*/ 2267174 h 226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855" h="2267174">
                <a:moveTo>
                  <a:pt x="0" y="2267174"/>
                </a:moveTo>
                <a:cubicBezTo>
                  <a:pt x="564302" y="1586114"/>
                  <a:pt x="1581570" y="-132110"/>
                  <a:pt x="2073905" y="8097"/>
                </a:cubicBezTo>
                <a:cubicBezTo>
                  <a:pt x="2646463" y="30874"/>
                  <a:pt x="2666571" y="1941714"/>
                  <a:pt x="2689855" y="2267174"/>
                </a:cubicBezTo>
                <a:lnTo>
                  <a:pt x="0" y="2267174"/>
                </a:lnTo>
                <a:close/>
              </a:path>
            </a:pathLst>
          </a:custGeom>
          <a:pattFill prst="wdUpDiag">
            <a:fgClr>
              <a:srgbClr val="3C5A5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Міркуємо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" name="Пряма зі стрілкою 7">
            <a:extLst>
              <a:ext uri="{FF2B5EF4-FFF2-40B4-BE49-F238E27FC236}">
                <a16:creationId xmlns:a16="http://schemas.microsoft.com/office/drawing/2014/main" id="{A89E3F66-5B7B-49F2-BC3A-21C0CDDC4B64}"/>
              </a:ext>
            </a:extLst>
          </p:cNvPr>
          <p:cNvCxnSpPr>
            <a:cxnSpLocks/>
          </p:cNvCxnSpPr>
          <p:nvPr/>
        </p:nvCxnSpPr>
        <p:spPr>
          <a:xfrm flipV="1">
            <a:off x="1745179" y="742111"/>
            <a:ext cx="0" cy="5073444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 зі стрілкою 17">
            <a:extLst>
              <a:ext uri="{FF2B5EF4-FFF2-40B4-BE49-F238E27FC236}">
                <a16:creationId xmlns:a16="http://schemas.microsoft.com/office/drawing/2014/main" id="{C3A59380-E4F0-44F5-AA30-5588D3CFF33D}"/>
              </a:ext>
            </a:extLst>
          </p:cNvPr>
          <p:cNvCxnSpPr>
            <a:cxnSpLocks/>
          </p:cNvCxnSpPr>
          <p:nvPr/>
        </p:nvCxnSpPr>
        <p:spPr>
          <a:xfrm>
            <a:off x="115503" y="3801651"/>
            <a:ext cx="6162969" cy="0"/>
          </a:xfrm>
          <a:prstGeom prst="straightConnector1">
            <a:avLst/>
          </a:prstGeom>
          <a:ln w="28575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 сполучна лінія 28">
            <a:extLst>
              <a:ext uri="{FF2B5EF4-FFF2-40B4-BE49-F238E27FC236}">
                <a16:creationId xmlns:a16="http://schemas.microsoft.com/office/drawing/2014/main" id="{33720781-93A4-43A8-A919-36463322973C}"/>
              </a:ext>
            </a:extLst>
          </p:cNvPr>
          <p:cNvCxnSpPr>
            <a:cxnSpLocks/>
          </p:cNvCxnSpPr>
          <p:nvPr/>
        </p:nvCxnSpPr>
        <p:spPr>
          <a:xfrm>
            <a:off x="605257" y="3799695"/>
            <a:ext cx="0" cy="1307738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DF6F08-C6F8-4B7C-A759-0D839B683920}"/>
                  </a:ext>
                </a:extLst>
              </p:cNvPr>
              <p:cNvSpPr txBox="1"/>
              <p:nvPr/>
            </p:nvSpPr>
            <p:spPr>
              <a:xfrm>
                <a:off x="1068317" y="682902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0DF6F08-C6F8-4B7C-A759-0D839B6839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8317" y="682902"/>
                <a:ext cx="470289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523109-2188-480D-99AC-F6B9E9B3934E}"/>
                  </a:ext>
                </a:extLst>
              </p:cNvPr>
              <p:cNvSpPr txBox="1"/>
              <p:nvPr/>
            </p:nvSpPr>
            <p:spPr>
              <a:xfrm>
                <a:off x="1235362" y="3287002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𝑶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6523109-2188-480D-99AC-F6B9E9B393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5362" y="3287002"/>
                <a:ext cx="470289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9E15D3B-D4FF-4417-86CC-AE7D3F9C304A}"/>
                  </a:ext>
                </a:extLst>
              </p:cNvPr>
              <p:cNvSpPr txBox="1"/>
              <p:nvPr/>
            </p:nvSpPr>
            <p:spPr>
              <a:xfrm>
                <a:off x="370112" y="3278833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9E15D3B-D4FF-4417-86CC-AE7D3F9C3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112" y="3278833"/>
                <a:ext cx="47028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7F4AB41-8109-497A-A373-6B90FE3CAAED}"/>
                  </a:ext>
                </a:extLst>
              </p:cNvPr>
              <p:cNvSpPr txBox="1"/>
              <p:nvPr/>
            </p:nvSpPr>
            <p:spPr>
              <a:xfrm>
                <a:off x="5145725" y="3308360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7F4AB41-8109-497A-A373-6B90FE3CAA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5725" y="3308360"/>
                <a:ext cx="470289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Полілінія: фігура 18">
            <a:extLst>
              <a:ext uri="{FF2B5EF4-FFF2-40B4-BE49-F238E27FC236}">
                <a16:creationId xmlns:a16="http://schemas.microsoft.com/office/drawing/2014/main" id="{FE26E9E0-B2D6-458B-9483-9FB829971D9A}"/>
              </a:ext>
            </a:extLst>
          </p:cNvPr>
          <p:cNvSpPr/>
          <p:nvPr/>
        </p:nvSpPr>
        <p:spPr>
          <a:xfrm>
            <a:off x="408010" y="1533780"/>
            <a:ext cx="4748981" cy="3790440"/>
          </a:xfrm>
          <a:custGeom>
            <a:avLst/>
            <a:gdLst>
              <a:gd name="connsiteX0" fmla="*/ 0 w 4748981"/>
              <a:gd name="connsiteY0" fmla="*/ 2540342 h 3790440"/>
              <a:gd name="connsiteX1" fmla="*/ 845574 w 4748981"/>
              <a:gd name="connsiteY1" fmla="*/ 3671052 h 3790440"/>
              <a:gd name="connsiteX2" fmla="*/ 3991897 w 4748981"/>
              <a:gd name="connsiteY2" fmla="*/ 3619 h 3790440"/>
              <a:gd name="connsiteX3" fmla="*/ 4748981 w 4748981"/>
              <a:gd name="connsiteY3" fmla="*/ 3130277 h 379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8981" h="3790440">
                <a:moveTo>
                  <a:pt x="0" y="2540342"/>
                </a:moveTo>
                <a:cubicBezTo>
                  <a:pt x="90129" y="3317090"/>
                  <a:pt x="180258" y="4093839"/>
                  <a:pt x="845574" y="3671052"/>
                </a:cubicBezTo>
                <a:cubicBezTo>
                  <a:pt x="1510890" y="3248265"/>
                  <a:pt x="3341329" y="93748"/>
                  <a:pt x="3991897" y="3619"/>
                </a:cubicBezTo>
                <a:cubicBezTo>
                  <a:pt x="4642465" y="-86510"/>
                  <a:pt x="4695723" y="1521883"/>
                  <a:pt x="4748981" y="3130277"/>
                </a:cubicBezTo>
              </a:path>
            </a:pathLst>
          </a:custGeom>
          <a:noFill/>
          <a:ln w="5715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EDF738B4-BCAF-4DCF-8931-49F4A501C5F5}"/>
                  </a:ext>
                </a:extLst>
              </p:cNvPr>
              <p:cNvSpPr txBox="1"/>
              <p:nvPr/>
            </p:nvSpPr>
            <p:spPr>
              <a:xfrm>
                <a:off x="2001017" y="3335466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EDF738B4-BCAF-4DCF-8931-49F4A501C5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1017" y="3335466"/>
                <a:ext cx="470289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A8A1D72F-B245-4B3A-8F46-EFB0F5B58251}"/>
                  </a:ext>
                </a:extLst>
              </p:cNvPr>
              <p:cNvSpPr txBox="1"/>
              <p:nvPr/>
            </p:nvSpPr>
            <p:spPr>
              <a:xfrm>
                <a:off x="6023871" y="3858686"/>
                <a:ext cx="4702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A8A1D72F-B245-4B3A-8F46-EFB0F5B582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3871" y="3858686"/>
                <a:ext cx="470289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AA566879-3122-44BA-9A84-DCF8AA33C3A8}"/>
                  </a:ext>
                </a:extLst>
              </p:cNvPr>
              <p:cNvSpPr txBox="1"/>
              <p:nvPr/>
            </p:nvSpPr>
            <p:spPr>
              <a:xfrm>
                <a:off x="2069573" y="1473734"/>
                <a:ext cx="18705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dirty="0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dirty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AA566879-3122-44BA-9A84-DCF8AA33C3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9573" y="1473734"/>
                <a:ext cx="1870541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D91139AC-C77B-4E21-883C-5C367AD7FD6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52" name="Прямоугольник 7">
            <a:extLst>
              <a:ext uri="{FF2B5EF4-FFF2-40B4-BE49-F238E27FC236}">
                <a16:creationId xmlns:a16="http://schemas.microsoft.com/office/drawing/2014/main" id="{E0597F52-ED42-49A1-A055-7BB8A3100D86}"/>
              </a:ext>
            </a:extLst>
          </p:cNvPr>
          <p:cNvSpPr/>
          <p:nvPr/>
        </p:nvSpPr>
        <p:spPr>
          <a:xfrm>
            <a:off x="5852160" y="5910560"/>
            <a:ext cx="5361971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знайти площу такої фігури?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Прямоугольник 7">
                <a:extLst>
                  <a:ext uri="{FF2B5EF4-FFF2-40B4-BE49-F238E27FC236}">
                    <a16:creationId xmlns:a16="http://schemas.microsoft.com/office/drawing/2014/main" id="{0A13EA3F-704C-4EEA-BC40-61CAC7130F1F}"/>
                  </a:ext>
                </a:extLst>
              </p:cNvPr>
              <p:cNvSpPr/>
              <p:nvPr/>
            </p:nvSpPr>
            <p:spPr>
              <a:xfrm>
                <a:off x="6764272" y="1930649"/>
                <a:ext cx="4786744" cy="1436099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𝑺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𝒄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Прямоугольник 7">
                <a:extLst>
                  <a:ext uri="{FF2B5EF4-FFF2-40B4-BE49-F238E27FC236}">
                    <a16:creationId xmlns:a16="http://schemas.microsoft.com/office/drawing/2014/main" id="{0A13EA3F-704C-4EEA-BC40-61CAC7130F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4272" y="1930649"/>
                <a:ext cx="4786744" cy="143609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23059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50"/>
                            </p:stCondLst>
                            <p:childTnLst>
                              <p:par>
                                <p:cTn id="6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5" grpId="0" animBg="1"/>
      <p:bldP spid="4" grpId="0"/>
      <p:bldP spid="28" grpId="0"/>
      <p:bldP spid="40" grpId="0"/>
      <p:bldP spid="41" grpId="0"/>
      <p:bldP spid="33" grpId="0"/>
      <p:bldP spid="19" grpId="0" animBg="1"/>
      <p:bldP spid="45" grpId="0"/>
      <p:bldP spid="49" grpId="0"/>
      <p:bldP spid="50" grpId="0"/>
      <p:bldP spid="52" grpId="0" animBg="1"/>
      <p:bldP spid="52" grpId="1" animBg="1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Міркуємо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3637D1-208D-422A-A3B2-C20221D3D9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8"/>
          <a:stretch/>
        </p:blipFill>
        <p:spPr>
          <a:xfrm>
            <a:off x="0" y="624114"/>
            <a:ext cx="5208182" cy="6233886"/>
          </a:xfrm>
          <a:prstGeom prst="rect">
            <a:avLst/>
          </a:prstGeom>
        </p:spPr>
      </p:pic>
      <p:sp>
        <p:nvSpPr>
          <p:cNvPr id="27" name="Прямокутник 14">
            <a:extLst>
              <a:ext uri="{FF2B5EF4-FFF2-40B4-BE49-F238E27FC236}">
                <a16:creationId xmlns:a16="http://schemas.microsoft.com/office/drawing/2014/main" id="{E0F4847D-B92F-43C9-8438-F6325D58F525}"/>
              </a:ext>
            </a:extLst>
          </p:cNvPr>
          <p:cNvSpPr/>
          <p:nvPr/>
        </p:nvSpPr>
        <p:spPr>
          <a:xfrm>
            <a:off x="1162952" y="2540457"/>
            <a:ext cx="1854774" cy="4125524"/>
          </a:xfrm>
          <a:custGeom>
            <a:avLst/>
            <a:gdLst>
              <a:gd name="connsiteX0" fmla="*/ 0 w 2040467"/>
              <a:gd name="connsiteY0" fmla="*/ 0 h 4529667"/>
              <a:gd name="connsiteX1" fmla="*/ 2040467 w 2040467"/>
              <a:gd name="connsiteY1" fmla="*/ 0 h 4529667"/>
              <a:gd name="connsiteX2" fmla="*/ 2040467 w 2040467"/>
              <a:gd name="connsiteY2" fmla="*/ 4529667 h 4529667"/>
              <a:gd name="connsiteX3" fmla="*/ 0 w 2040467"/>
              <a:gd name="connsiteY3" fmla="*/ 4529667 h 4529667"/>
              <a:gd name="connsiteX4" fmla="*/ 0 w 2040467"/>
              <a:gd name="connsiteY4" fmla="*/ 0 h 4529667"/>
              <a:gd name="connsiteX0" fmla="*/ 0 w 2040467"/>
              <a:gd name="connsiteY0" fmla="*/ 2040467 h 4529667"/>
              <a:gd name="connsiteX1" fmla="*/ 2040467 w 2040467"/>
              <a:gd name="connsiteY1" fmla="*/ 0 h 4529667"/>
              <a:gd name="connsiteX2" fmla="*/ 2040467 w 2040467"/>
              <a:gd name="connsiteY2" fmla="*/ 4529667 h 4529667"/>
              <a:gd name="connsiteX3" fmla="*/ 0 w 2040467"/>
              <a:gd name="connsiteY3" fmla="*/ 4529667 h 4529667"/>
              <a:gd name="connsiteX4" fmla="*/ 0 w 2040467"/>
              <a:gd name="connsiteY4" fmla="*/ 2040467 h 4529667"/>
              <a:gd name="connsiteX0" fmla="*/ 0 w 2040467"/>
              <a:gd name="connsiteY0" fmla="*/ 2040467 h 4529667"/>
              <a:gd name="connsiteX1" fmla="*/ 2040467 w 2040467"/>
              <a:gd name="connsiteY1" fmla="*/ 0 h 4529667"/>
              <a:gd name="connsiteX2" fmla="*/ 2040467 w 2040467"/>
              <a:gd name="connsiteY2" fmla="*/ 4529667 h 4529667"/>
              <a:gd name="connsiteX3" fmla="*/ 0 w 2040467"/>
              <a:gd name="connsiteY3" fmla="*/ 2040467 h 4529667"/>
              <a:gd name="connsiteX0" fmla="*/ 0 w 2040467"/>
              <a:gd name="connsiteY0" fmla="*/ 2040467 h 4523317"/>
              <a:gd name="connsiteX1" fmla="*/ 2040467 w 2040467"/>
              <a:gd name="connsiteY1" fmla="*/ 0 h 4523317"/>
              <a:gd name="connsiteX2" fmla="*/ 853017 w 2040467"/>
              <a:gd name="connsiteY2" fmla="*/ 4523317 h 4523317"/>
              <a:gd name="connsiteX3" fmla="*/ 0 w 2040467"/>
              <a:gd name="connsiteY3" fmla="*/ 2040467 h 4523317"/>
              <a:gd name="connsiteX0" fmla="*/ 0 w 2040467"/>
              <a:gd name="connsiteY0" fmla="*/ 2040467 h 4538557"/>
              <a:gd name="connsiteX1" fmla="*/ 2040467 w 2040467"/>
              <a:gd name="connsiteY1" fmla="*/ 0 h 4538557"/>
              <a:gd name="connsiteX2" fmla="*/ 868257 w 2040467"/>
              <a:gd name="connsiteY2" fmla="*/ 4538557 h 4538557"/>
              <a:gd name="connsiteX3" fmla="*/ 0 w 2040467"/>
              <a:gd name="connsiteY3" fmla="*/ 2040467 h 4538557"/>
              <a:gd name="connsiteX0" fmla="*/ 0 w 2040467"/>
              <a:gd name="connsiteY0" fmla="*/ 2040467 h 4538557"/>
              <a:gd name="connsiteX1" fmla="*/ 2040467 w 2040467"/>
              <a:gd name="connsiteY1" fmla="*/ 0 h 4538557"/>
              <a:gd name="connsiteX2" fmla="*/ 868257 w 2040467"/>
              <a:gd name="connsiteY2" fmla="*/ 4538557 h 4538557"/>
              <a:gd name="connsiteX3" fmla="*/ 0 w 2040467"/>
              <a:gd name="connsiteY3" fmla="*/ 2040467 h 4538557"/>
              <a:gd name="connsiteX0" fmla="*/ 0 w 2040467"/>
              <a:gd name="connsiteY0" fmla="*/ 2040467 h 4538557"/>
              <a:gd name="connsiteX1" fmla="*/ 2040467 w 2040467"/>
              <a:gd name="connsiteY1" fmla="*/ 0 h 4538557"/>
              <a:gd name="connsiteX2" fmla="*/ 868257 w 2040467"/>
              <a:gd name="connsiteY2" fmla="*/ 4538557 h 4538557"/>
              <a:gd name="connsiteX3" fmla="*/ 0 w 2040467"/>
              <a:gd name="connsiteY3" fmla="*/ 2040467 h 4538557"/>
              <a:gd name="connsiteX0" fmla="*/ 0 w 2040467"/>
              <a:gd name="connsiteY0" fmla="*/ 2040467 h 4538557"/>
              <a:gd name="connsiteX1" fmla="*/ 2040467 w 2040467"/>
              <a:gd name="connsiteY1" fmla="*/ 0 h 4538557"/>
              <a:gd name="connsiteX2" fmla="*/ 868257 w 2040467"/>
              <a:gd name="connsiteY2" fmla="*/ 4538557 h 4538557"/>
              <a:gd name="connsiteX3" fmla="*/ 0 w 2040467"/>
              <a:gd name="connsiteY3" fmla="*/ 2040467 h 4538557"/>
              <a:gd name="connsiteX0" fmla="*/ 0 w 2040467"/>
              <a:gd name="connsiteY0" fmla="*/ 2040467 h 4538557"/>
              <a:gd name="connsiteX1" fmla="*/ 2040467 w 2040467"/>
              <a:gd name="connsiteY1" fmla="*/ 0 h 4538557"/>
              <a:gd name="connsiteX2" fmla="*/ 868257 w 2040467"/>
              <a:gd name="connsiteY2" fmla="*/ 4538557 h 4538557"/>
              <a:gd name="connsiteX3" fmla="*/ 0 w 2040467"/>
              <a:gd name="connsiteY3" fmla="*/ 2040467 h 4538557"/>
              <a:gd name="connsiteX0" fmla="*/ 0 w 2040467"/>
              <a:gd name="connsiteY0" fmla="*/ 2040467 h 4538557"/>
              <a:gd name="connsiteX1" fmla="*/ 2040467 w 2040467"/>
              <a:gd name="connsiteY1" fmla="*/ 0 h 4538557"/>
              <a:gd name="connsiteX2" fmla="*/ 868257 w 2040467"/>
              <a:gd name="connsiteY2" fmla="*/ 4538557 h 4538557"/>
              <a:gd name="connsiteX3" fmla="*/ 0 w 2040467"/>
              <a:gd name="connsiteY3" fmla="*/ 2040467 h 4538557"/>
              <a:gd name="connsiteX0" fmla="*/ 0 w 2040467"/>
              <a:gd name="connsiteY0" fmla="*/ 2040467 h 4538557"/>
              <a:gd name="connsiteX1" fmla="*/ 2040467 w 2040467"/>
              <a:gd name="connsiteY1" fmla="*/ 0 h 4538557"/>
              <a:gd name="connsiteX2" fmla="*/ 868257 w 2040467"/>
              <a:gd name="connsiteY2" fmla="*/ 4538557 h 4538557"/>
              <a:gd name="connsiteX3" fmla="*/ 0 w 2040467"/>
              <a:gd name="connsiteY3" fmla="*/ 2040467 h 4538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467" h="4538557">
                <a:moveTo>
                  <a:pt x="0" y="2040467"/>
                </a:moveTo>
                <a:lnTo>
                  <a:pt x="2040467" y="0"/>
                </a:lnTo>
                <a:cubicBezTo>
                  <a:pt x="1924050" y="745772"/>
                  <a:pt x="1518074" y="4427785"/>
                  <a:pt x="868257" y="4538557"/>
                </a:cubicBezTo>
                <a:cubicBezTo>
                  <a:pt x="406118" y="4488180"/>
                  <a:pt x="121779" y="2680124"/>
                  <a:pt x="0" y="2040467"/>
                </a:cubicBezTo>
                <a:close/>
              </a:path>
            </a:pathLst>
          </a:custGeom>
          <a:solidFill>
            <a:srgbClr val="92D05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7BB5262A-1513-4404-976F-3237A83A60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8"/>
          <a:stretch/>
        </p:blipFill>
        <p:spPr>
          <a:xfrm>
            <a:off x="0" y="624114"/>
            <a:ext cx="5208182" cy="6233886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4B10EA2A-7AC1-40EA-9B1D-2C63F5122D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8"/>
          <a:stretch/>
        </p:blipFill>
        <p:spPr>
          <a:xfrm>
            <a:off x="0" y="624114"/>
            <a:ext cx="5208182" cy="6233886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F27DF279-A01C-4756-B35C-5123A4C068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8"/>
          <a:stretch/>
        </p:blipFill>
        <p:spPr>
          <a:xfrm>
            <a:off x="6235700" y="624114"/>
            <a:ext cx="5208182" cy="6233886"/>
          </a:xfrm>
          <a:prstGeom prst="rect">
            <a:avLst/>
          </a:prstGeom>
        </p:spPr>
      </p:pic>
      <p:grpSp>
        <p:nvGrpSpPr>
          <p:cNvPr id="44" name="Групувати 43">
            <a:extLst>
              <a:ext uri="{FF2B5EF4-FFF2-40B4-BE49-F238E27FC236}">
                <a16:creationId xmlns:a16="http://schemas.microsoft.com/office/drawing/2014/main" id="{F57D4BB4-87E2-4F2B-835C-E2491E7DFD85}"/>
              </a:ext>
            </a:extLst>
          </p:cNvPr>
          <p:cNvGrpSpPr/>
          <p:nvPr/>
        </p:nvGrpSpPr>
        <p:grpSpPr>
          <a:xfrm>
            <a:off x="6235700" y="624113"/>
            <a:ext cx="5208182" cy="4546026"/>
            <a:chOff x="6235700" y="624113"/>
            <a:chExt cx="5208182" cy="4546026"/>
          </a:xfrm>
        </p:grpSpPr>
        <p:sp>
          <p:nvSpPr>
            <p:cNvPr id="46" name="Прямокутник 14">
              <a:extLst>
                <a:ext uri="{FF2B5EF4-FFF2-40B4-BE49-F238E27FC236}">
                  <a16:creationId xmlns:a16="http://schemas.microsoft.com/office/drawing/2014/main" id="{5F333641-B567-401F-89A4-8A2C176746EA}"/>
                </a:ext>
              </a:extLst>
            </p:cNvPr>
            <p:cNvSpPr/>
            <p:nvPr/>
          </p:nvSpPr>
          <p:spPr>
            <a:xfrm>
              <a:off x="7398652" y="852596"/>
              <a:ext cx="1854774" cy="4125524"/>
            </a:xfrm>
            <a:custGeom>
              <a:avLst/>
              <a:gdLst>
                <a:gd name="connsiteX0" fmla="*/ 0 w 2040467"/>
                <a:gd name="connsiteY0" fmla="*/ 0 h 4529667"/>
                <a:gd name="connsiteX1" fmla="*/ 2040467 w 2040467"/>
                <a:gd name="connsiteY1" fmla="*/ 0 h 4529667"/>
                <a:gd name="connsiteX2" fmla="*/ 2040467 w 2040467"/>
                <a:gd name="connsiteY2" fmla="*/ 4529667 h 4529667"/>
                <a:gd name="connsiteX3" fmla="*/ 0 w 2040467"/>
                <a:gd name="connsiteY3" fmla="*/ 4529667 h 4529667"/>
                <a:gd name="connsiteX4" fmla="*/ 0 w 2040467"/>
                <a:gd name="connsiteY4" fmla="*/ 0 h 4529667"/>
                <a:gd name="connsiteX0" fmla="*/ 0 w 2040467"/>
                <a:gd name="connsiteY0" fmla="*/ 2040467 h 4529667"/>
                <a:gd name="connsiteX1" fmla="*/ 2040467 w 2040467"/>
                <a:gd name="connsiteY1" fmla="*/ 0 h 4529667"/>
                <a:gd name="connsiteX2" fmla="*/ 2040467 w 2040467"/>
                <a:gd name="connsiteY2" fmla="*/ 4529667 h 4529667"/>
                <a:gd name="connsiteX3" fmla="*/ 0 w 2040467"/>
                <a:gd name="connsiteY3" fmla="*/ 4529667 h 4529667"/>
                <a:gd name="connsiteX4" fmla="*/ 0 w 2040467"/>
                <a:gd name="connsiteY4" fmla="*/ 2040467 h 4529667"/>
                <a:gd name="connsiteX0" fmla="*/ 0 w 2040467"/>
                <a:gd name="connsiteY0" fmla="*/ 2040467 h 4529667"/>
                <a:gd name="connsiteX1" fmla="*/ 2040467 w 2040467"/>
                <a:gd name="connsiteY1" fmla="*/ 0 h 4529667"/>
                <a:gd name="connsiteX2" fmla="*/ 2040467 w 2040467"/>
                <a:gd name="connsiteY2" fmla="*/ 4529667 h 4529667"/>
                <a:gd name="connsiteX3" fmla="*/ 0 w 2040467"/>
                <a:gd name="connsiteY3" fmla="*/ 2040467 h 4529667"/>
                <a:gd name="connsiteX0" fmla="*/ 0 w 2040467"/>
                <a:gd name="connsiteY0" fmla="*/ 2040467 h 4523317"/>
                <a:gd name="connsiteX1" fmla="*/ 2040467 w 2040467"/>
                <a:gd name="connsiteY1" fmla="*/ 0 h 4523317"/>
                <a:gd name="connsiteX2" fmla="*/ 853017 w 2040467"/>
                <a:gd name="connsiteY2" fmla="*/ 4523317 h 4523317"/>
                <a:gd name="connsiteX3" fmla="*/ 0 w 2040467"/>
                <a:gd name="connsiteY3" fmla="*/ 2040467 h 452331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0467" h="4538557">
                  <a:moveTo>
                    <a:pt x="0" y="2040467"/>
                  </a:moveTo>
                  <a:lnTo>
                    <a:pt x="2040467" y="0"/>
                  </a:lnTo>
                  <a:cubicBezTo>
                    <a:pt x="1924050" y="745772"/>
                    <a:pt x="1518074" y="4427785"/>
                    <a:pt x="868257" y="4538557"/>
                  </a:cubicBezTo>
                  <a:cubicBezTo>
                    <a:pt x="406118" y="4488180"/>
                    <a:pt x="121779" y="2680124"/>
                    <a:pt x="0" y="2040467"/>
                  </a:cubicBezTo>
                  <a:close/>
                </a:path>
              </a:pathLst>
            </a:custGeom>
            <a:solidFill>
              <a:srgbClr val="92D050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47" name="Рисунок 46">
              <a:extLst>
                <a:ext uri="{FF2B5EF4-FFF2-40B4-BE49-F238E27FC236}">
                  <a16:creationId xmlns:a16="http://schemas.microsoft.com/office/drawing/2014/main" id="{FBD1C21E-98F5-4EFD-BFDE-05FEC2228C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98" t="27075"/>
            <a:stretch/>
          </p:blipFill>
          <p:spPr>
            <a:xfrm>
              <a:off x="6235700" y="624113"/>
              <a:ext cx="5208182" cy="4546026"/>
            </a:xfrm>
            <a:prstGeom prst="rect">
              <a:avLst/>
            </a:prstGeom>
          </p:spPr>
        </p:pic>
        <p:pic>
          <p:nvPicPr>
            <p:cNvPr id="48" name="Рисунок 47">
              <a:extLst>
                <a:ext uri="{FF2B5EF4-FFF2-40B4-BE49-F238E27FC236}">
                  <a16:creationId xmlns:a16="http://schemas.microsoft.com/office/drawing/2014/main" id="{3DE8A249-7143-4F1A-971B-6B69741F06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98" t="27075"/>
            <a:stretch/>
          </p:blipFill>
          <p:spPr>
            <a:xfrm>
              <a:off x="6235700" y="624113"/>
              <a:ext cx="5208182" cy="4546025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Виноска: лінія з границею та рискою 57">
                <a:extLst>
                  <a:ext uri="{FF2B5EF4-FFF2-40B4-BE49-F238E27FC236}">
                    <a16:creationId xmlns:a16="http://schemas.microsoft.com/office/drawing/2014/main" id="{BD1A0D6E-7A1C-4EFA-ACFA-D4003C96E6D8}"/>
                  </a:ext>
                </a:extLst>
              </p:cNvPr>
              <p:cNvSpPr/>
              <p:nvPr/>
            </p:nvSpPr>
            <p:spPr>
              <a:xfrm>
                <a:off x="2715193" y="5696973"/>
                <a:ext cx="2867048" cy="584775"/>
              </a:xfrm>
              <a:prstGeom prst="accentBorderCallout1">
                <a:avLst>
                  <a:gd name="adj1" fmla="val 49589"/>
                  <a:gd name="adj2" fmla="val -2815"/>
                  <a:gd name="adj3" fmla="val 90462"/>
                  <a:gd name="adj4" fmla="val -14863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𝟔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8" name="Виноска: лінія з границею та рискою 57">
                <a:extLst>
                  <a:ext uri="{FF2B5EF4-FFF2-40B4-BE49-F238E27FC236}">
                    <a16:creationId xmlns:a16="http://schemas.microsoft.com/office/drawing/2014/main" id="{BD1A0D6E-7A1C-4EFA-ACFA-D4003C96E6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5193" y="5696973"/>
                <a:ext cx="2867048" cy="584775"/>
              </a:xfrm>
              <a:prstGeom prst="accentBorderCallout1">
                <a:avLst>
                  <a:gd name="adj1" fmla="val 49589"/>
                  <a:gd name="adj2" fmla="val -2815"/>
                  <a:gd name="adj3" fmla="val 90462"/>
                  <a:gd name="adj4" fmla="val -14863"/>
                </a:avLst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Виноска: лінія з границею та рискою 58">
                <a:extLst>
                  <a:ext uri="{FF2B5EF4-FFF2-40B4-BE49-F238E27FC236}">
                    <a16:creationId xmlns:a16="http://schemas.microsoft.com/office/drawing/2014/main" id="{009B65D8-4689-4A5D-8F6A-CB0A06A77F74}"/>
                  </a:ext>
                </a:extLst>
              </p:cNvPr>
              <p:cNvSpPr/>
              <p:nvPr/>
            </p:nvSpPr>
            <p:spPr>
              <a:xfrm flipH="1">
                <a:off x="1787806" y="968793"/>
                <a:ext cx="1854774" cy="558870"/>
              </a:xfrm>
              <a:prstGeom prst="accentBorderCallout1">
                <a:avLst>
                  <a:gd name="adj1" fmla="val 50938"/>
                  <a:gd name="adj2" fmla="val -3161"/>
                  <a:gd name="adj3" fmla="val 81873"/>
                  <a:gd name="adj4" fmla="val -26580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9" name="Виноска: лінія з границею та рискою 58">
                <a:extLst>
                  <a:ext uri="{FF2B5EF4-FFF2-40B4-BE49-F238E27FC236}">
                    <a16:creationId xmlns:a16="http://schemas.microsoft.com/office/drawing/2014/main" id="{009B65D8-4689-4A5D-8F6A-CB0A06A77F7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787806" y="968793"/>
                <a:ext cx="1854774" cy="558870"/>
              </a:xfrm>
              <a:prstGeom prst="accentBorderCallout1">
                <a:avLst>
                  <a:gd name="adj1" fmla="val 50938"/>
                  <a:gd name="adj2" fmla="val -3161"/>
                  <a:gd name="adj3" fmla="val 81873"/>
                  <a:gd name="adj4" fmla="val -26580"/>
                </a:avLst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3B01C6CF-6848-42C0-A1F0-AEDD3248A85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61" name="Прямоугольник 7">
            <a:extLst>
              <a:ext uri="{FF2B5EF4-FFF2-40B4-BE49-F238E27FC236}">
                <a16:creationId xmlns:a16="http://schemas.microsoft.com/office/drawing/2014/main" id="{4235C625-CB8D-454C-A49B-03ED893BE33B}"/>
              </a:ext>
            </a:extLst>
          </p:cNvPr>
          <p:cNvSpPr/>
          <p:nvPr/>
        </p:nvSpPr>
        <p:spPr>
          <a:xfrm>
            <a:off x="7193280" y="5725894"/>
            <a:ext cx="4020851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знайти площу такої фігури?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62" name="Групувати 61">
            <a:extLst>
              <a:ext uri="{FF2B5EF4-FFF2-40B4-BE49-F238E27FC236}">
                <a16:creationId xmlns:a16="http://schemas.microsoft.com/office/drawing/2014/main" id="{9FC5A49F-F9B2-4252-BCFD-50515D696148}"/>
              </a:ext>
            </a:extLst>
          </p:cNvPr>
          <p:cNvGrpSpPr/>
          <p:nvPr/>
        </p:nvGrpSpPr>
        <p:grpSpPr>
          <a:xfrm>
            <a:off x="0" y="2306797"/>
            <a:ext cx="5208182" cy="4546026"/>
            <a:chOff x="6235700" y="624113"/>
            <a:chExt cx="5208182" cy="4546026"/>
          </a:xfrm>
        </p:grpSpPr>
        <p:sp>
          <p:nvSpPr>
            <p:cNvPr id="63" name="Прямокутник 14">
              <a:extLst>
                <a:ext uri="{FF2B5EF4-FFF2-40B4-BE49-F238E27FC236}">
                  <a16:creationId xmlns:a16="http://schemas.microsoft.com/office/drawing/2014/main" id="{0DC58052-3B34-4334-9C65-804A5FD24C8A}"/>
                </a:ext>
              </a:extLst>
            </p:cNvPr>
            <p:cNvSpPr/>
            <p:nvPr/>
          </p:nvSpPr>
          <p:spPr>
            <a:xfrm>
              <a:off x="7398652" y="852596"/>
              <a:ext cx="1854774" cy="4125524"/>
            </a:xfrm>
            <a:custGeom>
              <a:avLst/>
              <a:gdLst>
                <a:gd name="connsiteX0" fmla="*/ 0 w 2040467"/>
                <a:gd name="connsiteY0" fmla="*/ 0 h 4529667"/>
                <a:gd name="connsiteX1" fmla="*/ 2040467 w 2040467"/>
                <a:gd name="connsiteY1" fmla="*/ 0 h 4529667"/>
                <a:gd name="connsiteX2" fmla="*/ 2040467 w 2040467"/>
                <a:gd name="connsiteY2" fmla="*/ 4529667 h 4529667"/>
                <a:gd name="connsiteX3" fmla="*/ 0 w 2040467"/>
                <a:gd name="connsiteY3" fmla="*/ 4529667 h 4529667"/>
                <a:gd name="connsiteX4" fmla="*/ 0 w 2040467"/>
                <a:gd name="connsiteY4" fmla="*/ 0 h 4529667"/>
                <a:gd name="connsiteX0" fmla="*/ 0 w 2040467"/>
                <a:gd name="connsiteY0" fmla="*/ 2040467 h 4529667"/>
                <a:gd name="connsiteX1" fmla="*/ 2040467 w 2040467"/>
                <a:gd name="connsiteY1" fmla="*/ 0 h 4529667"/>
                <a:gd name="connsiteX2" fmla="*/ 2040467 w 2040467"/>
                <a:gd name="connsiteY2" fmla="*/ 4529667 h 4529667"/>
                <a:gd name="connsiteX3" fmla="*/ 0 w 2040467"/>
                <a:gd name="connsiteY3" fmla="*/ 4529667 h 4529667"/>
                <a:gd name="connsiteX4" fmla="*/ 0 w 2040467"/>
                <a:gd name="connsiteY4" fmla="*/ 2040467 h 4529667"/>
                <a:gd name="connsiteX0" fmla="*/ 0 w 2040467"/>
                <a:gd name="connsiteY0" fmla="*/ 2040467 h 4529667"/>
                <a:gd name="connsiteX1" fmla="*/ 2040467 w 2040467"/>
                <a:gd name="connsiteY1" fmla="*/ 0 h 4529667"/>
                <a:gd name="connsiteX2" fmla="*/ 2040467 w 2040467"/>
                <a:gd name="connsiteY2" fmla="*/ 4529667 h 4529667"/>
                <a:gd name="connsiteX3" fmla="*/ 0 w 2040467"/>
                <a:gd name="connsiteY3" fmla="*/ 2040467 h 4529667"/>
                <a:gd name="connsiteX0" fmla="*/ 0 w 2040467"/>
                <a:gd name="connsiteY0" fmla="*/ 2040467 h 4523317"/>
                <a:gd name="connsiteX1" fmla="*/ 2040467 w 2040467"/>
                <a:gd name="connsiteY1" fmla="*/ 0 h 4523317"/>
                <a:gd name="connsiteX2" fmla="*/ 853017 w 2040467"/>
                <a:gd name="connsiteY2" fmla="*/ 4523317 h 4523317"/>
                <a:gd name="connsiteX3" fmla="*/ 0 w 2040467"/>
                <a:gd name="connsiteY3" fmla="*/ 2040467 h 452331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  <a:gd name="connsiteX0" fmla="*/ 0 w 2040467"/>
                <a:gd name="connsiteY0" fmla="*/ 2040467 h 4538557"/>
                <a:gd name="connsiteX1" fmla="*/ 2040467 w 2040467"/>
                <a:gd name="connsiteY1" fmla="*/ 0 h 4538557"/>
                <a:gd name="connsiteX2" fmla="*/ 868257 w 2040467"/>
                <a:gd name="connsiteY2" fmla="*/ 4538557 h 4538557"/>
                <a:gd name="connsiteX3" fmla="*/ 0 w 2040467"/>
                <a:gd name="connsiteY3" fmla="*/ 2040467 h 453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0467" h="4538557">
                  <a:moveTo>
                    <a:pt x="0" y="2040467"/>
                  </a:moveTo>
                  <a:lnTo>
                    <a:pt x="2040467" y="0"/>
                  </a:lnTo>
                  <a:cubicBezTo>
                    <a:pt x="1924050" y="745772"/>
                    <a:pt x="1518074" y="4427785"/>
                    <a:pt x="868257" y="4538557"/>
                  </a:cubicBezTo>
                  <a:cubicBezTo>
                    <a:pt x="406118" y="4488180"/>
                    <a:pt x="121779" y="2680124"/>
                    <a:pt x="0" y="2040467"/>
                  </a:cubicBezTo>
                  <a:close/>
                </a:path>
              </a:pathLst>
            </a:custGeom>
            <a:solidFill>
              <a:srgbClr val="92D050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64" name="Рисунок 63">
              <a:extLst>
                <a:ext uri="{FF2B5EF4-FFF2-40B4-BE49-F238E27FC236}">
                  <a16:creationId xmlns:a16="http://schemas.microsoft.com/office/drawing/2014/main" id="{B91ABB3A-F6C2-45F3-AB8A-199F543F14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98" t="27075"/>
            <a:stretch/>
          </p:blipFill>
          <p:spPr>
            <a:xfrm>
              <a:off x="6235700" y="624113"/>
              <a:ext cx="5208182" cy="4546026"/>
            </a:xfrm>
            <a:prstGeom prst="rect">
              <a:avLst/>
            </a:prstGeom>
          </p:spPr>
        </p:pic>
        <p:pic>
          <p:nvPicPr>
            <p:cNvPr id="65" name="Рисунок 64">
              <a:extLst>
                <a:ext uri="{FF2B5EF4-FFF2-40B4-BE49-F238E27FC236}">
                  <a16:creationId xmlns:a16="http://schemas.microsoft.com/office/drawing/2014/main" id="{7FB9F021-393A-4DED-BF76-E9EB8907F6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98" t="27075"/>
            <a:stretch/>
          </p:blipFill>
          <p:spPr>
            <a:xfrm>
              <a:off x="6235700" y="624113"/>
              <a:ext cx="5208182" cy="4546025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Виноска: лінія з границею та рискою 65">
                <a:extLst>
                  <a:ext uri="{FF2B5EF4-FFF2-40B4-BE49-F238E27FC236}">
                    <a16:creationId xmlns:a16="http://schemas.microsoft.com/office/drawing/2014/main" id="{B0940862-BCF5-4C77-889F-0F26E8E6D57D}"/>
                  </a:ext>
                </a:extLst>
              </p:cNvPr>
              <p:cNvSpPr/>
              <p:nvPr/>
            </p:nvSpPr>
            <p:spPr>
              <a:xfrm>
                <a:off x="9012487" y="3876093"/>
                <a:ext cx="2201644" cy="584775"/>
              </a:xfrm>
              <a:prstGeom prst="accentBorderCallout1">
                <a:avLst>
                  <a:gd name="adj1" fmla="val 49589"/>
                  <a:gd name="adj2" fmla="val -2815"/>
                  <a:gd name="adj3" fmla="val 86264"/>
                  <a:gd name="adj4" fmla="val -19099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6" name="Виноска: лінія з границею та рискою 65">
                <a:extLst>
                  <a:ext uri="{FF2B5EF4-FFF2-40B4-BE49-F238E27FC236}">
                    <a16:creationId xmlns:a16="http://schemas.microsoft.com/office/drawing/2014/main" id="{B0940862-BCF5-4C77-889F-0F26E8E6D5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2487" y="3876093"/>
                <a:ext cx="2201644" cy="584775"/>
              </a:xfrm>
              <a:prstGeom prst="accentBorderCallout1">
                <a:avLst>
                  <a:gd name="adj1" fmla="val 49589"/>
                  <a:gd name="adj2" fmla="val -2815"/>
                  <a:gd name="adj3" fmla="val 86264"/>
                  <a:gd name="adj4" fmla="val -19099"/>
                </a:avLst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Виноска: лінія з границею та рискою 66">
                <a:extLst>
                  <a:ext uri="{FF2B5EF4-FFF2-40B4-BE49-F238E27FC236}">
                    <a16:creationId xmlns:a16="http://schemas.microsoft.com/office/drawing/2014/main" id="{68A2000B-FBE8-4C47-8E62-4D6E83F71366}"/>
                  </a:ext>
                </a:extLst>
              </p:cNvPr>
              <p:cNvSpPr/>
              <p:nvPr/>
            </p:nvSpPr>
            <p:spPr>
              <a:xfrm flipH="1">
                <a:off x="6265893" y="968793"/>
                <a:ext cx="1854774" cy="558870"/>
              </a:xfrm>
              <a:prstGeom prst="accentBorderCallout1">
                <a:avLst>
                  <a:gd name="adj1" fmla="val 50938"/>
                  <a:gd name="adj2" fmla="val -3161"/>
                  <a:gd name="adj3" fmla="val 86418"/>
                  <a:gd name="adj4" fmla="val -28223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𝟖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7" name="Виноска: лінія з границею та рискою 66">
                <a:extLst>
                  <a:ext uri="{FF2B5EF4-FFF2-40B4-BE49-F238E27FC236}">
                    <a16:creationId xmlns:a16="http://schemas.microsoft.com/office/drawing/2014/main" id="{68A2000B-FBE8-4C47-8E62-4D6E83F7136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265893" y="968793"/>
                <a:ext cx="1854774" cy="558870"/>
              </a:xfrm>
              <a:prstGeom prst="accentBorderCallout1">
                <a:avLst>
                  <a:gd name="adj1" fmla="val 50938"/>
                  <a:gd name="adj2" fmla="val -3161"/>
                  <a:gd name="adj3" fmla="val 86418"/>
                  <a:gd name="adj4" fmla="val -28223"/>
                </a:avLst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" name="Прямоугольник 7">
            <a:extLst>
              <a:ext uri="{FF2B5EF4-FFF2-40B4-BE49-F238E27FC236}">
                <a16:creationId xmlns:a16="http://schemas.microsoft.com/office/drawing/2014/main" id="{EBCAFE4F-12B0-48EF-81DC-C1F8D58044C7}"/>
              </a:ext>
            </a:extLst>
          </p:cNvPr>
          <p:cNvSpPr/>
          <p:nvPr/>
        </p:nvSpPr>
        <p:spPr>
          <a:xfrm>
            <a:off x="7699351" y="5398304"/>
            <a:ext cx="4397990" cy="1384995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Виконали паралельне перенесення </a:t>
            </a:r>
          </a:p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вздовж осі ординат</a:t>
            </a:r>
          </a:p>
        </p:txBody>
      </p:sp>
    </p:spTree>
    <p:extLst>
      <p:ext uri="{BB962C8B-B14F-4D97-AF65-F5344CB8AC3E}">
        <p14:creationId xmlns:p14="http://schemas.microsoft.com/office/powerpoint/2010/main" val="2448633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25547 -4.07407E-6 C 0.36979 -4.07407E-6 0.51107 -0.06828 0.51107 -0.12314 L 0.51107 -0.24629 " pathEditMode="relative" rAng="0" ptsTypes="AAAA">
                                      <p:cBhvr>
                                        <p:cTn id="6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47" y="-1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7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5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125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 animBg="1"/>
      <p:bldP spid="58" grpId="0" animBg="1"/>
      <p:bldP spid="59" grpId="0" animBg="1"/>
      <p:bldP spid="61" grpId="0" animBg="1"/>
      <p:bldP spid="61" grpId="1" animBg="1"/>
      <p:bldP spid="66" grpId="0" animBg="1"/>
      <p:bldP spid="67" grpId="0" animBg="1"/>
      <p:bldP spid="68" grpId="0" animBg="1"/>
      <p:bldP spid="6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299200" y="3185753"/>
            <a:ext cx="5892800" cy="954107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Обчисліть визначений інтеграл:</a:t>
            </a:r>
            <a:endParaRPr lang="uk-UA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4D5A204F-EAA0-4CE5-B781-4915B1230E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586"/>
            <a:ext cx="5901104" cy="40719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>
                <a:extLst>
                  <a:ext uri="{FF2B5EF4-FFF2-40B4-BE49-F238E27FC236}">
                    <a16:creationId xmlns:a16="http://schemas.microsoft.com/office/drawing/2014/main" id="{C5493436-4817-49B2-B9CF-29EAA2820360}"/>
                  </a:ext>
                </a:extLst>
              </p:cNvPr>
              <p:cNvSpPr/>
              <p:nvPr/>
            </p:nvSpPr>
            <p:spPr>
              <a:xfrm>
                <a:off x="6299200" y="2700347"/>
                <a:ext cx="2530168" cy="1436099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uk-UA" sz="2800" b="1" i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А)</m:t>
                      </m:r>
                      <m:r>
                        <a:rPr lang="uk-UA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nary>
                        <m:naryPr>
                          <m:limLoc m:val="undOvr"/>
                          <m:ctrlP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b>
                        <m:sup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</m:sup>
                        <m:e>
                          <m:f>
                            <m:fPr>
                              <m:ctrlPr>
                                <a:rPr lang="uk-UA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𝒅𝒙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uk-UA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>
                <a:extLst>
                  <a:ext uri="{FF2B5EF4-FFF2-40B4-BE49-F238E27FC236}">
                    <a16:creationId xmlns:a16="http://schemas.microsoft.com/office/drawing/2014/main" id="{C5493436-4817-49B2-B9CF-29EAA28203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2700347"/>
                <a:ext cx="2530168" cy="14360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7">
                <a:extLst>
                  <a:ext uri="{FF2B5EF4-FFF2-40B4-BE49-F238E27FC236}">
                    <a16:creationId xmlns:a16="http://schemas.microsoft.com/office/drawing/2014/main" id="{6629D4B4-6B76-4D59-A58D-88633EFFD48F}"/>
                  </a:ext>
                </a:extLst>
              </p:cNvPr>
              <p:cNvSpPr/>
              <p:nvPr/>
            </p:nvSpPr>
            <p:spPr>
              <a:xfrm>
                <a:off x="6299200" y="4381743"/>
                <a:ext cx="2530168" cy="1812804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uk-UA" sz="2800" b="1" i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Б)</m:t>
                      </m:r>
                      <m:r>
                        <a:rPr lang="uk-UA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nary>
                        <m:naryPr>
                          <m:limLoc m:val="undOvr"/>
                          <m:ctrlP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f>
                            <m:fPr>
                              <m:ctrlPr>
                                <a:rPr lang="uk-UA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Pr>
                            <m:num>
                              <m:r>
                                <a:rPr lang="uk-UA" sz="2800" b="1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𝝅</m:t>
                              </m:r>
                            </m:num>
                            <m:den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</m:den>
                          </m:f>
                        </m:sub>
                        <m:sup>
                          <m:f>
                            <m:fPr>
                              <m:ctrlPr>
                                <a:rPr lang="uk-UA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Pr>
                            <m:num>
                              <m:r>
                                <a:rPr lang="uk-UA" sz="2800" b="1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𝝅</m:t>
                              </m:r>
                            </m:num>
                            <m:den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den>
                          </m:f>
                        </m:sup>
                        <m:e>
                          <m:func>
                            <m:funcPr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sin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func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5" name="Прямоугольник 7">
                <a:extLst>
                  <a:ext uri="{FF2B5EF4-FFF2-40B4-BE49-F238E27FC236}">
                    <a16:creationId xmlns:a16="http://schemas.microsoft.com/office/drawing/2014/main" id="{6629D4B4-6B76-4D59-A58D-88633EFFD4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4381743"/>
                <a:ext cx="2530168" cy="181280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226953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3.33333E-6 -0.30996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7" grpId="1" animBg="1"/>
      <p:bldP spid="37" grpId="0"/>
      <p:bldP spid="32" grpId="0" animBg="1"/>
      <p:bldP spid="3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14608</TotalTime>
  <Words>515</Words>
  <Application>Microsoft Macintosh PowerPoint</Application>
  <PresentationFormat>Widescreen</PresentationFormat>
  <Paragraphs>144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Cambria Math</vt:lpstr>
      <vt:lpstr>Segoe Print</vt:lpstr>
      <vt:lpstr>Tahoma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>www.matnova.com.ua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>Марко Мілевський</dc:creator>
  <cp:keywords/>
  <dc:description/>
  <cp:lastModifiedBy>Kulinich Bohdan</cp:lastModifiedBy>
  <cp:revision>584</cp:revision>
  <dcterms:created xsi:type="dcterms:W3CDTF">2019-04-30T11:06:10Z</dcterms:created>
  <dcterms:modified xsi:type="dcterms:W3CDTF">2024-06-17T18:57:20Z</dcterms:modified>
  <cp:category/>
</cp:coreProperties>
</file>